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89273" autoAdjust="0"/>
  </p:normalViewPr>
  <p:slideViewPr>
    <p:cSldViewPr snapToGrid="0">
      <p:cViewPr varScale="1">
        <p:scale>
          <a:sx n="132" d="100"/>
          <a:sy n="132" d="100"/>
        </p:scale>
        <p:origin x="43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2E96E-41F7-40C5-8419-297958CC00FA}" type="datetimeFigureOut">
              <a:rPr lang="en-US" smtClean="0"/>
              <a:t>11/1/2013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999B8-B6B4-4561-A3CD-BBCDAB9FC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286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999B8-B6B4-4561-A3CD-BBCDAB9FC9D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644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667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293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981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27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47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475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888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927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39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99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477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18F51-09EC-435C-A3BA-64A766E099C0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271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6011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</Words>
  <Application>Microsoft Office PowerPoint</Application>
  <PresentationFormat>On-screen Show (16:9)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Teamlab Office Presentation</dc:title>
  <dc:creator>User</dc:creator>
  <cp:lastModifiedBy>Oleg Korshul</cp:lastModifiedBy>
  <cp:revision>6</cp:revision>
  <dcterms:created xsi:type="dcterms:W3CDTF">2012-12-03T06:56:55Z</dcterms:created>
  <dcterms:modified xsi:type="dcterms:W3CDTF">2013-11-01T12:30:58Z</dcterms:modified>
</cp:coreProperties>
</file>