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0000"/>
    <a:srgbClr val="5726E2"/>
    <a:srgbClr val="FF6019"/>
    <a:srgbClr val="6A3ACA"/>
    <a:srgbClr val="7741FD"/>
    <a:srgbClr val="8B68E2"/>
    <a:srgbClr val="8441FD"/>
    <a:srgbClr val="0092B4"/>
    <a:srgbClr val="0C7BC6"/>
    <a:srgbClr val="2CC0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2" d="100"/>
          <a:sy n="142" d="100"/>
        </p:scale>
        <p:origin x="-276" y="-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 userDrawn="1">
            <p:ph type="ctrTitle"/>
          </p:nvPr>
        </p:nvSpPr>
        <p:spPr>
          <a:xfrm>
            <a:off x="802776" y="2355726"/>
            <a:ext cx="7495760" cy="864096"/>
          </a:xfrm>
          <a:noFill/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 userDrawn="1">
            <p:ph type="subTitle" idx="1"/>
          </p:nvPr>
        </p:nvSpPr>
        <p:spPr>
          <a:xfrm>
            <a:off x="1532605" y="3327834"/>
            <a:ext cx="6061240" cy="756084"/>
          </a:xfrm>
        </p:spPr>
        <p:txBody>
          <a:bodyPr>
            <a:normAutofit/>
          </a:bodyPr>
          <a:lstStyle>
            <a:lvl1pPr marL="0" indent="0" algn="ctr">
              <a:buNone/>
              <a:defRPr sz="2800" b="1" baseline="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84241-D031-42DE-84E4-CC10C30232F4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313" name="Группа 312"/>
          <p:cNvGrpSpPr/>
          <p:nvPr userDrawn="1"/>
        </p:nvGrpSpPr>
        <p:grpSpPr>
          <a:xfrm>
            <a:off x="-16505" y="-5582"/>
            <a:ext cx="9160506" cy="1307085"/>
            <a:chOff x="4150862" y="1653688"/>
            <a:chExt cx="4317345" cy="866636"/>
          </a:xfrm>
        </p:grpSpPr>
        <p:grpSp>
          <p:nvGrpSpPr>
            <p:cNvPr id="383" name="Группа 382"/>
            <p:cNvGrpSpPr/>
            <p:nvPr userDrawn="1"/>
          </p:nvGrpSpPr>
          <p:grpSpPr>
            <a:xfrm>
              <a:off x="7602967" y="1656324"/>
              <a:ext cx="865240" cy="864000"/>
              <a:chOff x="6738967" y="1656324"/>
              <a:chExt cx="865240" cy="864000"/>
            </a:xfrm>
          </p:grpSpPr>
          <p:sp>
            <p:nvSpPr>
              <p:cNvPr id="432" name="Прямоугольник 431"/>
              <p:cNvSpPr/>
              <p:nvPr userDrawn="1"/>
            </p:nvSpPr>
            <p:spPr>
              <a:xfrm>
                <a:off x="6739414" y="1656324"/>
                <a:ext cx="864000" cy="864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</p:sp>
          <p:grpSp>
            <p:nvGrpSpPr>
              <p:cNvPr id="433" name="Группа 432"/>
              <p:cNvGrpSpPr/>
              <p:nvPr userDrawn="1"/>
            </p:nvGrpSpPr>
            <p:grpSpPr>
              <a:xfrm>
                <a:off x="6738967" y="1656324"/>
                <a:ext cx="865240" cy="864000"/>
                <a:chOff x="6738967" y="1656324"/>
                <a:chExt cx="865240" cy="864000"/>
              </a:xfrm>
            </p:grpSpPr>
            <p:sp>
              <p:nvSpPr>
                <p:cNvPr id="434" name="Прямоугольник 433"/>
                <p:cNvSpPr/>
                <p:nvPr userDrawn="1"/>
              </p:nvSpPr>
              <p:spPr>
                <a:xfrm>
                  <a:off x="6738967" y="1944324"/>
                  <a:ext cx="288000" cy="288000"/>
                </a:xfrm>
                <a:prstGeom prst="rect">
                  <a:avLst/>
                </a:prstGeom>
                <a:solidFill>
                  <a:schemeClr val="accent5">
                    <a:lumMod val="75000"/>
                    <a:alpha val="45000"/>
                  </a:schemeClr>
                </a:solidFill>
                <a:ln>
                  <a:noFill/>
                </a:ln>
              </p:spPr>
            </p:sp>
            <p:sp>
              <p:nvSpPr>
                <p:cNvPr id="435" name="Прямоугольник 434"/>
                <p:cNvSpPr/>
                <p:nvPr userDrawn="1"/>
              </p:nvSpPr>
              <p:spPr>
                <a:xfrm>
                  <a:off x="7025601" y="1944324"/>
                  <a:ext cx="288000" cy="288000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  <a:alpha val="60000"/>
                  </a:schemeClr>
                </a:solidFill>
                <a:ln>
                  <a:noFill/>
                </a:ln>
              </p:spPr>
            </p:sp>
            <p:sp>
              <p:nvSpPr>
                <p:cNvPr id="436" name="Прямоугольник 435"/>
                <p:cNvSpPr/>
                <p:nvPr userDrawn="1"/>
              </p:nvSpPr>
              <p:spPr>
                <a:xfrm>
                  <a:off x="7312808" y="1944324"/>
                  <a:ext cx="288000" cy="288000"/>
                </a:xfrm>
                <a:prstGeom prst="rect">
                  <a:avLst/>
                </a:prstGeom>
                <a:solidFill>
                  <a:schemeClr val="accent5">
                    <a:lumMod val="60000"/>
                    <a:lumOff val="40000"/>
                    <a:alpha val="45000"/>
                  </a:schemeClr>
                </a:solidFill>
                <a:ln>
                  <a:noFill/>
                </a:ln>
              </p:spPr>
            </p:sp>
            <p:sp>
              <p:nvSpPr>
                <p:cNvPr id="437" name="Прямоугольник 436"/>
                <p:cNvSpPr/>
                <p:nvPr userDrawn="1"/>
              </p:nvSpPr>
              <p:spPr>
                <a:xfrm>
                  <a:off x="6742366" y="1656324"/>
                  <a:ext cx="288000" cy="288000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  <a:alpha val="22000"/>
                  </a:schemeClr>
                </a:solidFill>
                <a:ln>
                  <a:noFill/>
                </a:ln>
              </p:spPr>
            </p:sp>
            <p:sp>
              <p:nvSpPr>
                <p:cNvPr id="438" name="Прямоугольник 437"/>
                <p:cNvSpPr/>
                <p:nvPr userDrawn="1"/>
              </p:nvSpPr>
              <p:spPr>
                <a:xfrm>
                  <a:off x="7029000" y="1656324"/>
                  <a:ext cx="288000" cy="288000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  <a:alpha val="0"/>
                  </a:schemeClr>
                </a:solidFill>
                <a:ln>
                  <a:noFill/>
                </a:ln>
              </p:spPr>
            </p:sp>
            <p:sp>
              <p:nvSpPr>
                <p:cNvPr id="439" name="Прямоугольник 438"/>
                <p:cNvSpPr/>
                <p:nvPr userDrawn="1"/>
              </p:nvSpPr>
              <p:spPr>
                <a:xfrm>
                  <a:off x="7316207" y="1656324"/>
                  <a:ext cx="288000" cy="288000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  <a:alpha val="50000"/>
                  </a:schemeClr>
                </a:solidFill>
                <a:ln>
                  <a:noFill/>
                </a:ln>
              </p:spPr>
            </p:sp>
            <p:sp>
              <p:nvSpPr>
                <p:cNvPr id="440" name="Прямоугольник 439"/>
                <p:cNvSpPr/>
                <p:nvPr userDrawn="1"/>
              </p:nvSpPr>
              <p:spPr>
                <a:xfrm>
                  <a:off x="6741573" y="2232324"/>
                  <a:ext cx="288000" cy="288000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</p:sp>
            <p:sp>
              <p:nvSpPr>
                <p:cNvPr id="441" name="Прямоугольник 440"/>
                <p:cNvSpPr/>
                <p:nvPr userDrawn="1"/>
              </p:nvSpPr>
              <p:spPr>
                <a:xfrm>
                  <a:off x="7028207" y="2232324"/>
                  <a:ext cx="288000" cy="288000"/>
                </a:xfrm>
                <a:prstGeom prst="rect">
                  <a:avLst/>
                </a:prstGeom>
                <a:solidFill>
                  <a:schemeClr val="tx2">
                    <a:lumMod val="75000"/>
                    <a:alpha val="0"/>
                  </a:schemeClr>
                </a:solidFill>
                <a:ln>
                  <a:noFill/>
                </a:ln>
              </p:spPr>
            </p:sp>
            <p:sp>
              <p:nvSpPr>
                <p:cNvPr id="442" name="Прямоугольник 441"/>
                <p:cNvSpPr/>
                <p:nvPr userDrawn="1"/>
              </p:nvSpPr>
              <p:spPr>
                <a:xfrm>
                  <a:off x="7315414" y="2232324"/>
                  <a:ext cx="288000" cy="288000"/>
                </a:xfrm>
                <a:prstGeom prst="rect">
                  <a:avLst/>
                </a:prstGeom>
                <a:solidFill>
                  <a:schemeClr val="tx2">
                    <a:lumMod val="75000"/>
                    <a:alpha val="20000"/>
                  </a:schemeClr>
                </a:solidFill>
                <a:ln>
                  <a:noFill/>
                </a:ln>
              </p:spPr>
            </p:sp>
          </p:grpSp>
        </p:grpSp>
        <p:grpSp>
          <p:nvGrpSpPr>
            <p:cNvPr id="384" name="Группа 383"/>
            <p:cNvGrpSpPr/>
            <p:nvPr userDrawn="1"/>
          </p:nvGrpSpPr>
          <p:grpSpPr>
            <a:xfrm>
              <a:off x="6739414" y="1653688"/>
              <a:ext cx="864793" cy="864000"/>
              <a:chOff x="6739414" y="1656324"/>
              <a:chExt cx="864793" cy="864000"/>
            </a:xfrm>
          </p:grpSpPr>
          <p:sp>
            <p:nvSpPr>
              <p:cNvPr id="421" name="Прямоугольник 420"/>
              <p:cNvSpPr/>
              <p:nvPr userDrawn="1"/>
            </p:nvSpPr>
            <p:spPr>
              <a:xfrm>
                <a:off x="6739414" y="1656324"/>
                <a:ext cx="864000" cy="8640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</p:sp>
          <p:grpSp>
            <p:nvGrpSpPr>
              <p:cNvPr id="422" name="Группа 421"/>
              <p:cNvGrpSpPr/>
              <p:nvPr userDrawn="1"/>
            </p:nvGrpSpPr>
            <p:grpSpPr>
              <a:xfrm>
                <a:off x="6741573" y="1656324"/>
                <a:ext cx="862634" cy="864000"/>
                <a:chOff x="6741573" y="1656324"/>
                <a:chExt cx="862634" cy="864000"/>
              </a:xfrm>
            </p:grpSpPr>
            <p:sp>
              <p:nvSpPr>
                <p:cNvPr id="423" name="Прямоугольник 422"/>
                <p:cNvSpPr/>
                <p:nvPr userDrawn="1"/>
              </p:nvSpPr>
              <p:spPr>
                <a:xfrm>
                  <a:off x="6742366" y="1944324"/>
                  <a:ext cx="288000" cy="288000"/>
                </a:xfrm>
                <a:prstGeom prst="rect">
                  <a:avLst/>
                </a:prstGeom>
                <a:solidFill>
                  <a:schemeClr val="accent5">
                    <a:lumMod val="75000"/>
                    <a:alpha val="20000"/>
                  </a:schemeClr>
                </a:solidFill>
                <a:ln>
                  <a:noFill/>
                </a:ln>
              </p:spPr>
            </p:sp>
            <p:sp>
              <p:nvSpPr>
                <p:cNvPr id="424" name="Прямоугольник 423"/>
                <p:cNvSpPr/>
                <p:nvPr userDrawn="1"/>
              </p:nvSpPr>
              <p:spPr>
                <a:xfrm>
                  <a:off x="7029000" y="1944324"/>
                  <a:ext cx="288000" cy="288000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  <a:alpha val="40000"/>
                  </a:schemeClr>
                </a:solidFill>
                <a:ln>
                  <a:noFill/>
                </a:ln>
              </p:spPr>
            </p:sp>
            <p:sp>
              <p:nvSpPr>
                <p:cNvPr id="425" name="Прямоугольник 424"/>
                <p:cNvSpPr/>
                <p:nvPr userDrawn="1"/>
              </p:nvSpPr>
              <p:spPr>
                <a:xfrm>
                  <a:off x="7316207" y="1944324"/>
                  <a:ext cx="288000" cy="288000"/>
                </a:xfrm>
                <a:prstGeom prst="rect">
                  <a:avLst/>
                </a:prstGeom>
                <a:solidFill>
                  <a:schemeClr val="accent5">
                    <a:lumMod val="60000"/>
                    <a:lumOff val="40000"/>
                    <a:alpha val="30000"/>
                  </a:schemeClr>
                </a:solidFill>
                <a:ln>
                  <a:noFill/>
                </a:ln>
              </p:spPr>
            </p:sp>
            <p:sp>
              <p:nvSpPr>
                <p:cNvPr id="426" name="Прямоугольник 425"/>
                <p:cNvSpPr/>
                <p:nvPr userDrawn="1"/>
              </p:nvSpPr>
              <p:spPr>
                <a:xfrm>
                  <a:off x="6742366" y="1656324"/>
                  <a:ext cx="288000" cy="288000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  <a:alpha val="22000"/>
                  </a:schemeClr>
                </a:solidFill>
                <a:ln>
                  <a:noFill/>
                </a:ln>
              </p:spPr>
            </p:sp>
            <p:sp>
              <p:nvSpPr>
                <p:cNvPr id="427" name="Прямоугольник 426"/>
                <p:cNvSpPr/>
                <p:nvPr userDrawn="1"/>
              </p:nvSpPr>
              <p:spPr>
                <a:xfrm>
                  <a:off x="7029000" y="1656324"/>
                  <a:ext cx="288000" cy="288000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  <a:alpha val="0"/>
                  </a:schemeClr>
                </a:solidFill>
                <a:ln>
                  <a:noFill/>
                </a:ln>
              </p:spPr>
            </p:sp>
            <p:sp>
              <p:nvSpPr>
                <p:cNvPr id="428" name="Прямоугольник 427"/>
                <p:cNvSpPr/>
                <p:nvPr userDrawn="1"/>
              </p:nvSpPr>
              <p:spPr>
                <a:xfrm>
                  <a:off x="7316207" y="1656324"/>
                  <a:ext cx="288000" cy="288000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  <a:alpha val="50000"/>
                  </a:schemeClr>
                </a:solidFill>
                <a:ln>
                  <a:noFill/>
                </a:ln>
              </p:spPr>
            </p:sp>
            <p:sp>
              <p:nvSpPr>
                <p:cNvPr id="429" name="Прямоугольник 428"/>
                <p:cNvSpPr/>
                <p:nvPr userDrawn="1"/>
              </p:nvSpPr>
              <p:spPr>
                <a:xfrm>
                  <a:off x="6741573" y="2232324"/>
                  <a:ext cx="288000" cy="288000"/>
                </a:xfrm>
                <a:prstGeom prst="rect">
                  <a:avLst/>
                </a:prstGeom>
                <a:solidFill>
                  <a:schemeClr val="accent3">
                    <a:lumMod val="50000"/>
                    <a:alpha val="20000"/>
                  </a:schemeClr>
                </a:solidFill>
                <a:ln>
                  <a:noFill/>
                </a:ln>
              </p:spPr>
            </p:sp>
            <p:sp>
              <p:nvSpPr>
                <p:cNvPr id="430" name="Прямоугольник 429"/>
                <p:cNvSpPr/>
                <p:nvPr userDrawn="1"/>
              </p:nvSpPr>
              <p:spPr>
                <a:xfrm>
                  <a:off x="7028207" y="2232324"/>
                  <a:ext cx="288000" cy="288000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</p:sp>
            <p:sp>
              <p:nvSpPr>
                <p:cNvPr id="431" name="Прямоугольник 430"/>
                <p:cNvSpPr/>
                <p:nvPr userDrawn="1"/>
              </p:nvSpPr>
              <p:spPr>
                <a:xfrm>
                  <a:off x="7315414" y="2232324"/>
                  <a:ext cx="288000" cy="288000"/>
                </a:xfrm>
                <a:prstGeom prst="rect">
                  <a:avLst/>
                </a:prstGeom>
                <a:solidFill>
                  <a:schemeClr val="accent3">
                    <a:lumMod val="75000"/>
                    <a:alpha val="20000"/>
                  </a:schemeClr>
                </a:solidFill>
                <a:ln>
                  <a:noFill/>
                </a:ln>
              </p:spPr>
            </p:sp>
          </p:grpSp>
        </p:grpSp>
        <p:grpSp>
          <p:nvGrpSpPr>
            <p:cNvPr id="385" name="Группа 384"/>
            <p:cNvGrpSpPr/>
            <p:nvPr userDrawn="1"/>
          </p:nvGrpSpPr>
          <p:grpSpPr>
            <a:xfrm>
              <a:off x="5874621" y="1656324"/>
              <a:ext cx="867399" cy="864000"/>
              <a:chOff x="6739414" y="1656324"/>
              <a:chExt cx="867399" cy="864000"/>
            </a:xfrm>
          </p:grpSpPr>
          <p:sp>
            <p:nvSpPr>
              <p:cNvPr id="410" name="Прямоугольник 409"/>
              <p:cNvSpPr/>
              <p:nvPr userDrawn="1"/>
            </p:nvSpPr>
            <p:spPr>
              <a:xfrm>
                <a:off x="6739414" y="1656324"/>
                <a:ext cx="864000" cy="864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</p:sp>
          <p:grpSp>
            <p:nvGrpSpPr>
              <p:cNvPr id="411" name="Группа 410"/>
              <p:cNvGrpSpPr/>
              <p:nvPr userDrawn="1"/>
            </p:nvGrpSpPr>
            <p:grpSpPr>
              <a:xfrm>
                <a:off x="6741573" y="1656324"/>
                <a:ext cx="865240" cy="864000"/>
                <a:chOff x="6741573" y="1656324"/>
                <a:chExt cx="865240" cy="864000"/>
              </a:xfrm>
            </p:grpSpPr>
            <p:sp>
              <p:nvSpPr>
                <p:cNvPr id="412" name="Прямоугольник 411"/>
                <p:cNvSpPr/>
                <p:nvPr userDrawn="1"/>
              </p:nvSpPr>
              <p:spPr>
                <a:xfrm>
                  <a:off x="6742366" y="1944324"/>
                  <a:ext cx="288000" cy="288000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  <a:alpha val="70000"/>
                  </a:schemeClr>
                </a:solidFill>
                <a:ln>
                  <a:noFill/>
                </a:ln>
              </p:spPr>
            </p:sp>
            <p:sp>
              <p:nvSpPr>
                <p:cNvPr id="413" name="Прямоугольник 412"/>
                <p:cNvSpPr/>
                <p:nvPr userDrawn="1"/>
              </p:nvSpPr>
              <p:spPr>
                <a:xfrm>
                  <a:off x="7029000" y="1944324"/>
                  <a:ext cx="288000" cy="28800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  <a:alpha val="62000"/>
                  </a:schemeClr>
                </a:solidFill>
                <a:ln>
                  <a:noFill/>
                </a:ln>
              </p:spPr>
            </p:sp>
            <p:sp>
              <p:nvSpPr>
                <p:cNvPr id="414" name="Прямоугольник 413"/>
                <p:cNvSpPr/>
                <p:nvPr userDrawn="1"/>
              </p:nvSpPr>
              <p:spPr>
                <a:xfrm>
                  <a:off x="7316207" y="1944324"/>
                  <a:ext cx="288000" cy="288000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  <a:alpha val="55000"/>
                  </a:schemeClr>
                </a:solidFill>
                <a:ln>
                  <a:noFill/>
                </a:ln>
              </p:spPr>
            </p:sp>
            <p:sp>
              <p:nvSpPr>
                <p:cNvPr id="415" name="Прямоугольник 414"/>
                <p:cNvSpPr/>
                <p:nvPr userDrawn="1"/>
              </p:nvSpPr>
              <p:spPr>
                <a:xfrm>
                  <a:off x="6742366" y="1656324"/>
                  <a:ext cx="288000" cy="288000"/>
                </a:xfrm>
                <a:prstGeom prst="rect">
                  <a:avLst/>
                </a:prstGeom>
                <a:solidFill>
                  <a:schemeClr val="accent2">
                    <a:lumMod val="75000"/>
                    <a:alpha val="46000"/>
                  </a:schemeClr>
                </a:solidFill>
                <a:ln>
                  <a:noFill/>
                </a:ln>
              </p:spPr>
            </p:sp>
            <p:sp>
              <p:nvSpPr>
                <p:cNvPr id="416" name="Прямоугольник 415"/>
                <p:cNvSpPr/>
                <p:nvPr userDrawn="1"/>
              </p:nvSpPr>
              <p:spPr>
                <a:xfrm>
                  <a:off x="7029000" y="1656324"/>
                  <a:ext cx="288000" cy="288000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  <a:alpha val="30000"/>
                  </a:schemeClr>
                </a:solidFill>
                <a:ln>
                  <a:noFill/>
                </a:ln>
              </p:spPr>
            </p:sp>
            <p:sp>
              <p:nvSpPr>
                <p:cNvPr id="417" name="Прямоугольник 416"/>
                <p:cNvSpPr/>
                <p:nvPr userDrawn="1"/>
              </p:nvSpPr>
              <p:spPr>
                <a:xfrm>
                  <a:off x="7316207" y="1656324"/>
                  <a:ext cx="288000" cy="288000"/>
                </a:xfrm>
                <a:prstGeom prst="rect">
                  <a:avLst/>
                </a:prstGeom>
                <a:solidFill>
                  <a:schemeClr val="accent2">
                    <a:lumMod val="40000"/>
                    <a:lumOff val="60000"/>
                    <a:alpha val="76000"/>
                  </a:schemeClr>
                </a:solidFill>
                <a:ln>
                  <a:noFill/>
                </a:ln>
              </p:spPr>
            </p:sp>
            <p:sp>
              <p:nvSpPr>
                <p:cNvPr id="418" name="Прямоугольник 417"/>
                <p:cNvSpPr/>
                <p:nvPr userDrawn="1"/>
              </p:nvSpPr>
              <p:spPr>
                <a:xfrm>
                  <a:off x="6741573" y="2232324"/>
                  <a:ext cx="288000" cy="288000"/>
                </a:xfrm>
                <a:prstGeom prst="rect">
                  <a:avLst/>
                </a:prstGeom>
                <a:solidFill>
                  <a:schemeClr val="accent6">
                    <a:lumMod val="75000"/>
                    <a:alpha val="30000"/>
                  </a:schemeClr>
                </a:solidFill>
                <a:ln>
                  <a:noFill/>
                </a:ln>
              </p:spPr>
            </p:sp>
            <p:sp>
              <p:nvSpPr>
                <p:cNvPr id="419" name="Прямоугольник 418"/>
                <p:cNvSpPr/>
                <p:nvPr userDrawn="1"/>
              </p:nvSpPr>
              <p:spPr>
                <a:xfrm>
                  <a:off x="7028207" y="2232324"/>
                  <a:ext cx="288000" cy="288000"/>
                </a:xfrm>
                <a:prstGeom prst="rect">
                  <a:avLst/>
                </a:prstGeom>
                <a:solidFill>
                  <a:schemeClr val="accent6">
                    <a:lumMod val="75000"/>
                    <a:alpha val="50000"/>
                  </a:schemeClr>
                </a:solidFill>
                <a:ln>
                  <a:noFill/>
                </a:ln>
              </p:spPr>
            </p:sp>
            <p:sp>
              <p:nvSpPr>
                <p:cNvPr id="420" name="Прямоугольник 419"/>
                <p:cNvSpPr/>
                <p:nvPr userDrawn="1"/>
              </p:nvSpPr>
              <p:spPr>
                <a:xfrm>
                  <a:off x="7318813" y="2232324"/>
                  <a:ext cx="288000" cy="288000"/>
                </a:xfrm>
                <a:prstGeom prst="rect">
                  <a:avLst/>
                </a:prstGeom>
                <a:solidFill>
                  <a:schemeClr val="accent6">
                    <a:lumMod val="75000"/>
                    <a:alpha val="20000"/>
                  </a:schemeClr>
                </a:solidFill>
                <a:ln>
                  <a:noFill/>
                </a:ln>
              </p:spPr>
            </p:sp>
          </p:grpSp>
        </p:grpSp>
        <p:grpSp>
          <p:nvGrpSpPr>
            <p:cNvPr id="386" name="Группа 385"/>
            <p:cNvGrpSpPr/>
            <p:nvPr userDrawn="1"/>
          </p:nvGrpSpPr>
          <p:grpSpPr>
            <a:xfrm>
              <a:off x="5012473" y="1653688"/>
              <a:ext cx="864793" cy="864000"/>
              <a:chOff x="6739414" y="1656324"/>
              <a:chExt cx="864793" cy="864000"/>
            </a:xfrm>
          </p:grpSpPr>
          <p:sp>
            <p:nvSpPr>
              <p:cNvPr id="399" name="Прямоугольник 398"/>
              <p:cNvSpPr/>
              <p:nvPr userDrawn="1"/>
            </p:nvSpPr>
            <p:spPr>
              <a:xfrm>
                <a:off x="6739414" y="1656324"/>
                <a:ext cx="864000" cy="864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</p:sp>
          <p:grpSp>
            <p:nvGrpSpPr>
              <p:cNvPr id="400" name="Группа 399"/>
              <p:cNvGrpSpPr/>
              <p:nvPr userDrawn="1"/>
            </p:nvGrpSpPr>
            <p:grpSpPr>
              <a:xfrm>
                <a:off x="6741573" y="1656324"/>
                <a:ext cx="862634" cy="864000"/>
                <a:chOff x="6741573" y="1656324"/>
                <a:chExt cx="862634" cy="864000"/>
              </a:xfrm>
            </p:grpSpPr>
            <p:sp>
              <p:nvSpPr>
                <p:cNvPr id="401" name="Прямоугольник 400"/>
                <p:cNvSpPr/>
                <p:nvPr userDrawn="1"/>
              </p:nvSpPr>
              <p:spPr>
                <a:xfrm>
                  <a:off x="6742366" y="1944324"/>
                  <a:ext cx="288000" cy="288000"/>
                </a:xfrm>
                <a:prstGeom prst="rect">
                  <a:avLst/>
                </a:prstGeom>
                <a:solidFill>
                  <a:schemeClr val="accent4">
                    <a:lumMod val="75000"/>
                    <a:alpha val="76000"/>
                  </a:schemeClr>
                </a:solidFill>
                <a:ln>
                  <a:noFill/>
                </a:ln>
              </p:spPr>
            </p:sp>
            <p:sp>
              <p:nvSpPr>
                <p:cNvPr id="402" name="Прямоугольник 401"/>
                <p:cNvSpPr/>
                <p:nvPr userDrawn="1"/>
              </p:nvSpPr>
              <p:spPr>
                <a:xfrm>
                  <a:off x="7029000" y="1944324"/>
                  <a:ext cx="288000" cy="288000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  <a:alpha val="38000"/>
                  </a:schemeClr>
                </a:solidFill>
                <a:ln>
                  <a:noFill/>
                </a:ln>
              </p:spPr>
            </p:sp>
            <p:sp>
              <p:nvSpPr>
                <p:cNvPr id="403" name="Прямоугольник 402"/>
                <p:cNvSpPr/>
                <p:nvPr userDrawn="1"/>
              </p:nvSpPr>
              <p:spPr>
                <a:xfrm>
                  <a:off x="7316207" y="1944324"/>
                  <a:ext cx="288000" cy="288000"/>
                </a:xfrm>
                <a:prstGeom prst="rect">
                  <a:avLst/>
                </a:prstGeom>
                <a:solidFill>
                  <a:schemeClr val="accent1">
                    <a:lumMod val="75000"/>
                    <a:alpha val="24000"/>
                  </a:schemeClr>
                </a:solidFill>
                <a:ln>
                  <a:noFill/>
                </a:ln>
              </p:spPr>
            </p:sp>
            <p:sp>
              <p:nvSpPr>
                <p:cNvPr id="404" name="Прямоугольник 403"/>
                <p:cNvSpPr/>
                <p:nvPr userDrawn="1"/>
              </p:nvSpPr>
              <p:spPr>
                <a:xfrm>
                  <a:off x="6742366" y="1656324"/>
                  <a:ext cx="288000" cy="288000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  <a:alpha val="35000"/>
                  </a:schemeClr>
                </a:solidFill>
                <a:ln>
                  <a:noFill/>
                </a:ln>
              </p:spPr>
            </p:sp>
            <p:sp>
              <p:nvSpPr>
                <p:cNvPr id="405" name="Прямоугольник 404"/>
                <p:cNvSpPr/>
                <p:nvPr userDrawn="1"/>
              </p:nvSpPr>
              <p:spPr>
                <a:xfrm>
                  <a:off x="7029000" y="1656324"/>
                  <a:ext cx="288000" cy="288000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  <a:alpha val="0"/>
                  </a:schemeClr>
                </a:solidFill>
                <a:ln>
                  <a:noFill/>
                </a:ln>
              </p:spPr>
            </p:sp>
            <p:sp>
              <p:nvSpPr>
                <p:cNvPr id="406" name="Прямоугольник 405"/>
                <p:cNvSpPr/>
                <p:nvPr userDrawn="1"/>
              </p:nvSpPr>
              <p:spPr>
                <a:xfrm>
                  <a:off x="7316207" y="1656324"/>
                  <a:ext cx="288000" cy="288000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  <a:alpha val="50000"/>
                  </a:schemeClr>
                </a:solidFill>
                <a:ln>
                  <a:noFill/>
                </a:ln>
              </p:spPr>
            </p:sp>
            <p:sp>
              <p:nvSpPr>
                <p:cNvPr id="407" name="Прямоугольник 406"/>
                <p:cNvSpPr/>
                <p:nvPr userDrawn="1"/>
              </p:nvSpPr>
              <p:spPr>
                <a:xfrm>
                  <a:off x="6741573" y="2232324"/>
                  <a:ext cx="288000" cy="288000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  <a:alpha val="25000"/>
                  </a:schemeClr>
                </a:solidFill>
                <a:ln>
                  <a:noFill/>
                </a:ln>
              </p:spPr>
            </p:sp>
            <p:sp>
              <p:nvSpPr>
                <p:cNvPr id="408" name="Прямоугольник 407"/>
                <p:cNvSpPr/>
                <p:nvPr userDrawn="1"/>
              </p:nvSpPr>
              <p:spPr>
                <a:xfrm>
                  <a:off x="7028207" y="2232324"/>
                  <a:ext cx="288000" cy="288000"/>
                </a:xfrm>
                <a:prstGeom prst="rect">
                  <a:avLst/>
                </a:prstGeom>
                <a:solidFill>
                  <a:schemeClr val="tx2">
                    <a:lumMod val="60000"/>
                    <a:lumOff val="40000"/>
                    <a:alpha val="4000"/>
                  </a:schemeClr>
                </a:solidFill>
                <a:ln>
                  <a:noFill/>
                </a:ln>
              </p:spPr>
            </p:sp>
            <p:sp>
              <p:nvSpPr>
                <p:cNvPr id="409" name="Прямоугольник 408"/>
                <p:cNvSpPr/>
                <p:nvPr userDrawn="1"/>
              </p:nvSpPr>
              <p:spPr>
                <a:xfrm>
                  <a:off x="7315414" y="2232324"/>
                  <a:ext cx="288000" cy="288000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  <a:alpha val="29000"/>
                  </a:schemeClr>
                </a:solidFill>
                <a:ln>
                  <a:noFill/>
                </a:ln>
              </p:spPr>
            </p:sp>
          </p:grpSp>
        </p:grpSp>
        <p:grpSp>
          <p:nvGrpSpPr>
            <p:cNvPr id="387" name="Группа 386"/>
            <p:cNvGrpSpPr/>
            <p:nvPr userDrawn="1"/>
          </p:nvGrpSpPr>
          <p:grpSpPr>
            <a:xfrm>
              <a:off x="4150862" y="1653688"/>
              <a:ext cx="864793" cy="864000"/>
              <a:chOff x="6739414" y="1656324"/>
              <a:chExt cx="864793" cy="864000"/>
            </a:xfrm>
          </p:grpSpPr>
          <p:sp>
            <p:nvSpPr>
              <p:cNvPr id="388" name="Прямоугольник 387"/>
              <p:cNvSpPr/>
              <p:nvPr userDrawn="1"/>
            </p:nvSpPr>
            <p:spPr>
              <a:xfrm>
                <a:off x="6739414" y="1656324"/>
                <a:ext cx="864000" cy="864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</p:sp>
          <p:grpSp>
            <p:nvGrpSpPr>
              <p:cNvPr id="389" name="Группа 388"/>
              <p:cNvGrpSpPr/>
              <p:nvPr userDrawn="1"/>
            </p:nvGrpSpPr>
            <p:grpSpPr>
              <a:xfrm>
                <a:off x="6741573" y="1656324"/>
                <a:ext cx="862634" cy="864000"/>
                <a:chOff x="6741573" y="1656324"/>
                <a:chExt cx="862634" cy="864000"/>
              </a:xfrm>
            </p:grpSpPr>
            <p:sp>
              <p:nvSpPr>
                <p:cNvPr id="390" name="Прямоугольник 389"/>
                <p:cNvSpPr/>
                <p:nvPr userDrawn="1"/>
              </p:nvSpPr>
              <p:spPr>
                <a:xfrm>
                  <a:off x="6742366" y="1944324"/>
                  <a:ext cx="288000" cy="28800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  <a:alpha val="48000"/>
                  </a:schemeClr>
                </a:solidFill>
                <a:ln>
                  <a:noFill/>
                </a:ln>
              </p:spPr>
            </p:sp>
            <p:sp>
              <p:nvSpPr>
                <p:cNvPr id="391" name="Прямоугольник 390"/>
                <p:cNvSpPr/>
                <p:nvPr userDrawn="1"/>
              </p:nvSpPr>
              <p:spPr>
                <a:xfrm>
                  <a:off x="7029000" y="1944324"/>
                  <a:ext cx="288000" cy="28800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  <a:alpha val="29000"/>
                  </a:schemeClr>
                </a:solidFill>
                <a:ln>
                  <a:noFill/>
                </a:ln>
              </p:spPr>
            </p:sp>
            <p:sp>
              <p:nvSpPr>
                <p:cNvPr id="392" name="Прямоугольник 391"/>
                <p:cNvSpPr/>
                <p:nvPr userDrawn="1"/>
              </p:nvSpPr>
              <p:spPr>
                <a:xfrm>
                  <a:off x="7316207" y="1944324"/>
                  <a:ext cx="288000" cy="288000"/>
                </a:xfrm>
                <a:prstGeom prst="rect">
                  <a:avLst/>
                </a:prstGeom>
                <a:solidFill>
                  <a:schemeClr val="accent2">
                    <a:lumMod val="75000"/>
                    <a:alpha val="16000"/>
                  </a:schemeClr>
                </a:solidFill>
                <a:ln>
                  <a:noFill/>
                </a:ln>
              </p:spPr>
            </p:sp>
            <p:sp>
              <p:nvSpPr>
                <p:cNvPr id="393" name="Прямоугольник 392"/>
                <p:cNvSpPr/>
                <p:nvPr userDrawn="1"/>
              </p:nvSpPr>
              <p:spPr>
                <a:xfrm>
                  <a:off x="6742366" y="1656324"/>
                  <a:ext cx="288000" cy="288000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  <a:alpha val="4000"/>
                  </a:schemeClr>
                </a:solidFill>
                <a:ln>
                  <a:noFill/>
                </a:ln>
              </p:spPr>
            </p:sp>
            <p:sp>
              <p:nvSpPr>
                <p:cNvPr id="394" name="Прямоугольник 393"/>
                <p:cNvSpPr/>
                <p:nvPr userDrawn="1"/>
              </p:nvSpPr>
              <p:spPr>
                <a:xfrm>
                  <a:off x="7029000" y="1656324"/>
                  <a:ext cx="288000" cy="288000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  <a:alpha val="23000"/>
                  </a:schemeClr>
                </a:solidFill>
                <a:ln>
                  <a:noFill/>
                </a:ln>
              </p:spPr>
            </p:sp>
            <p:sp>
              <p:nvSpPr>
                <p:cNvPr id="395" name="Прямоугольник 394"/>
                <p:cNvSpPr/>
                <p:nvPr userDrawn="1"/>
              </p:nvSpPr>
              <p:spPr>
                <a:xfrm>
                  <a:off x="7316207" y="1656324"/>
                  <a:ext cx="288000" cy="288000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  <a:alpha val="27000"/>
                  </a:schemeClr>
                </a:solidFill>
                <a:ln>
                  <a:noFill/>
                </a:ln>
              </p:spPr>
            </p:sp>
            <p:sp>
              <p:nvSpPr>
                <p:cNvPr id="396" name="Прямоугольник 395"/>
                <p:cNvSpPr/>
                <p:nvPr userDrawn="1"/>
              </p:nvSpPr>
              <p:spPr>
                <a:xfrm>
                  <a:off x="6741573" y="2232324"/>
                  <a:ext cx="288000" cy="288000"/>
                </a:xfrm>
                <a:prstGeom prst="rect">
                  <a:avLst/>
                </a:prstGeom>
                <a:solidFill>
                  <a:schemeClr val="accent2">
                    <a:lumMod val="75000"/>
                    <a:alpha val="65000"/>
                  </a:schemeClr>
                </a:solidFill>
                <a:ln>
                  <a:noFill/>
                </a:ln>
              </p:spPr>
            </p:sp>
            <p:sp>
              <p:nvSpPr>
                <p:cNvPr id="397" name="Прямоугольник 396"/>
                <p:cNvSpPr/>
                <p:nvPr userDrawn="1"/>
              </p:nvSpPr>
              <p:spPr>
                <a:xfrm>
                  <a:off x="7028207" y="2232324"/>
                  <a:ext cx="288000" cy="288000"/>
                </a:xfrm>
                <a:prstGeom prst="rect">
                  <a:avLst/>
                </a:prstGeom>
                <a:solidFill>
                  <a:schemeClr val="accent2">
                    <a:alpha val="0"/>
                  </a:schemeClr>
                </a:solidFill>
                <a:ln>
                  <a:noFill/>
                </a:ln>
              </p:spPr>
            </p:sp>
            <p:sp>
              <p:nvSpPr>
                <p:cNvPr id="398" name="Прямоугольник 397"/>
                <p:cNvSpPr/>
                <p:nvPr userDrawn="1"/>
              </p:nvSpPr>
              <p:spPr>
                <a:xfrm>
                  <a:off x="7315414" y="2232324"/>
                  <a:ext cx="288000" cy="288000"/>
                </a:xfrm>
                <a:prstGeom prst="rect">
                  <a:avLst/>
                </a:prstGeom>
                <a:solidFill>
                  <a:schemeClr val="accent6">
                    <a:lumMod val="75000"/>
                    <a:alpha val="57000"/>
                  </a:schemeClr>
                </a:solidFill>
                <a:ln>
                  <a:noFill/>
                </a:ln>
              </p:spPr>
            </p:sp>
          </p:grpSp>
        </p:grpSp>
      </p:grpSp>
      <p:grpSp>
        <p:nvGrpSpPr>
          <p:cNvPr id="5" name="Группа 4"/>
          <p:cNvGrpSpPr/>
          <p:nvPr userDrawn="1"/>
        </p:nvGrpSpPr>
        <p:grpSpPr>
          <a:xfrm>
            <a:off x="1" y="4948014"/>
            <a:ext cx="9143999" cy="218097"/>
            <a:chOff x="-16505" y="6597352"/>
            <a:chExt cx="4890342" cy="290796"/>
          </a:xfrm>
        </p:grpSpPr>
        <p:sp>
          <p:nvSpPr>
            <p:cNvPr id="464" name="Прямоугольник 463"/>
            <p:cNvSpPr/>
            <p:nvPr userDrawn="1"/>
          </p:nvSpPr>
          <p:spPr>
            <a:xfrm>
              <a:off x="4009044" y="6599988"/>
              <a:ext cx="864000" cy="28536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465" name="Прямоугольник 464"/>
            <p:cNvSpPr/>
            <p:nvPr userDrawn="1"/>
          </p:nvSpPr>
          <p:spPr>
            <a:xfrm>
              <a:off x="4011996" y="6599988"/>
              <a:ext cx="288000" cy="288000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22000"/>
              </a:schemeClr>
            </a:solidFill>
            <a:ln>
              <a:noFill/>
            </a:ln>
          </p:spPr>
        </p:sp>
        <p:sp>
          <p:nvSpPr>
            <p:cNvPr id="466" name="Прямоугольник 465"/>
            <p:cNvSpPr/>
            <p:nvPr userDrawn="1"/>
          </p:nvSpPr>
          <p:spPr>
            <a:xfrm>
              <a:off x="4298630" y="6599988"/>
              <a:ext cx="288000" cy="288000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0"/>
              </a:schemeClr>
            </a:solidFill>
            <a:ln>
              <a:noFill/>
            </a:ln>
          </p:spPr>
        </p:sp>
        <p:sp>
          <p:nvSpPr>
            <p:cNvPr id="467" name="Прямоугольник 466"/>
            <p:cNvSpPr/>
            <p:nvPr userDrawn="1"/>
          </p:nvSpPr>
          <p:spPr>
            <a:xfrm>
              <a:off x="4585837" y="6599988"/>
              <a:ext cx="288000" cy="288000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  <p:sp>
          <p:nvSpPr>
            <p:cNvPr id="468" name="Прямоугольник 467"/>
            <p:cNvSpPr/>
            <p:nvPr userDrawn="1"/>
          </p:nvSpPr>
          <p:spPr>
            <a:xfrm>
              <a:off x="3145044" y="6597352"/>
              <a:ext cx="864000" cy="2853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</p:sp>
        <p:sp>
          <p:nvSpPr>
            <p:cNvPr id="469" name="Прямоугольник 468"/>
            <p:cNvSpPr/>
            <p:nvPr userDrawn="1"/>
          </p:nvSpPr>
          <p:spPr>
            <a:xfrm>
              <a:off x="3147996" y="6597352"/>
              <a:ext cx="288000" cy="288000"/>
            </a:xfrm>
            <a:prstGeom prst="rect">
              <a:avLst/>
            </a:prstGeom>
            <a:solidFill>
              <a:schemeClr val="accent3">
                <a:lumMod val="20000"/>
                <a:lumOff val="80000"/>
                <a:alpha val="22000"/>
              </a:schemeClr>
            </a:solidFill>
            <a:ln>
              <a:noFill/>
            </a:ln>
          </p:spPr>
        </p:sp>
        <p:sp>
          <p:nvSpPr>
            <p:cNvPr id="470" name="Прямоугольник 469"/>
            <p:cNvSpPr/>
            <p:nvPr userDrawn="1"/>
          </p:nvSpPr>
          <p:spPr>
            <a:xfrm>
              <a:off x="3434630" y="6597352"/>
              <a:ext cx="288000" cy="288000"/>
            </a:xfrm>
            <a:prstGeom prst="rect">
              <a:avLst/>
            </a:prstGeom>
            <a:solidFill>
              <a:schemeClr val="accent3">
                <a:lumMod val="20000"/>
                <a:lumOff val="80000"/>
                <a:alpha val="0"/>
              </a:schemeClr>
            </a:solidFill>
            <a:ln>
              <a:noFill/>
            </a:ln>
          </p:spPr>
        </p:sp>
        <p:sp>
          <p:nvSpPr>
            <p:cNvPr id="471" name="Прямоугольник 470"/>
            <p:cNvSpPr/>
            <p:nvPr userDrawn="1"/>
          </p:nvSpPr>
          <p:spPr>
            <a:xfrm>
              <a:off x="3721837" y="6597352"/>
              <a:ext cx="288000" cy="288000"/>
            </a:xfrm>
            <a:prstGeom prst="rect">
              <a:avLst/>
            </a:prstGeom>
            <a:solidFill>
              <a:schemeClr val="accent3">
                <a:lumMod val="20000"/>
                <a:lumOff val="80000"/>
                <a:alpha val="50000"/>
              </a:schemeClr>
            </a:solidFill>
            <a:ln>
              <a:noFill/>
            </a:ln>
          </p:spPr>
        </p:sp>
        <p:sp>
          <p:nvSpPr>
            <p:cNvPr id="472" name="Прямоугольник 471"/>
            <p:cNvSpPr/>
            <p:nvPr userDrawn="1"/>
          </p:nvSpPr>
          <p:spPr>
            <a:xfrm>
              <a:off x="2280251" y="6599988"/>
              <a:ext cx="864000" cy="285364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</p:sp>
        <p:sp>
          <p:nvSpPr>
            <p:cNvPr id="473" name="Прямоугольник 472"/>
            <p:cNvSpPr/>
            <p:nvPr userDrawn="1"/>
          </p:nvSpPr>
          <p:spPr>
            <a:xfrm>
              <a:off x="2283203" y="6599988"/>
              <a:ext cx="288000" cy="288000"/>
            </a:xfrm>
            <a:prstGeom prst="rect">
              <a:avLst/>
            </a:prstGeom>
            <a:solidFill>
              <a:schemeClr val="accent2">
                <a:lumMod val="75000"/>
                <a:alpha val="46000"/>
              </a:schemeClr>
            </a:solidFill>
            <a:ln>
              <a:noFill/>
            </a:ln>
          </p:spPr>
        </p:sp>
        <p:sp>
          <p:nvSpPr>
            <p:cNvPr id="474" name="Прямоугольник 473"/>
            <p:cNvSpPr/>
            <p:nvPr userDrawn="1"/>
          </p:nvSpPr>
          <p:spPr>
            <a:xfrm>
              <a:off x="2569837" y="6599988"/>
              <a:ext cx="288000" cy="288000"/>
            </a:xfrm>
            <a:prstGeom prst="rect">
              <a:avLst/>
            </a:prstGeom>
            <a:solidFill>
              <a:schemeClr val="accent2">
                <a:lumMod val="60000"/>
                <a:lumOff val="40000"/>
                <a:alpha val="30000"/>
              </a:schemeClr>
            </a:solidFill>
            <a:ln>
              <a:noFill/>
            </a:ln>
          </p:spPr>
        </p:sp>
        <p:sp>
          <p:nvSpPr>
            <p:cNvPr id="475" name="Прямоугольник 474"/>
            <p:cNvSpPr/>
            <p:nvPr userDrawn="1"/>
          </p:nvSpPr>
          <p:spPr>
            <a:xfrm>
              <a:off x="2857044" y="6599988"/>
              <a:ext cx="288000" cy="288000"/>
            </a:xfrm>
            <a:prstGeom prst="rect">
              <a:avLst/>
            </a:prstGeom>
            <a:solidFill>
              <a:schemeClr val="accent2">
                <a:lumMod val="40000"/>
                <a:lumOff val="60000"/>
                <a:alpha val="76000"/>
              </a:schemeClr>
            </a:solidFill>
            <a:ln>
              <a:noFill/>
            </a:ln>
          </p:spPr>
        </p:sp>
        <p:sp>
          <p:nvSpPr>
            <p:cNvPr id="476" name="Прямоугольник 475"/>
            <p:cNvSpPr/>
            <p:nvPr userDrawn="1"/>
          </p:nvSpPr>
          <p:spPr>
            <a:xfrm>
              <a:off x="1418103" y="6597352"/>
              <a:ext cx="864000" cy="2853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</p:sp>
        <p:sp>
          <p:nvSpPr>
            <p:cNvPr id="477" name="Прямоугольник 476"/>
            <p:cNvSpPr/>
            <p:nvPr userDrawn="1"/>
          </p:nvSpPr>
          <p:spPr>
            <a:xfrm>
              <a:off x="1421055" y="6597352"/>
              <a:ext cx="288000" cy="288000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35000"/>
              </a:schemeClr>
            </a:solidFill>
            <a:ln>
              <a:noFill/>
            </a:ln>
          </p:spPr>
        </p:sp>
        <p:sp>
          <p:nvSpPr>
            <p:cNvPr id="478" name="Прямоугольник 477"/>
            <p:cNvSpPr/>
            <p:nvPr userDrawn="1"/>
          </p:nvSpPr>
          <p:spPr>
            <a:xfrm>
              <a:off x="1707689" y="6597352"/>
              <a:ext cx="288000" cy="288000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0"/>
              </a:schemeClr>
            </a:solidFill>
            <a:ln>
              <a:noFill/>
            </a:ln>
          </p:spPr>
        </p:sp>
        <p:sp>
          <p:nvSpPr>
            <p:cNvPr id="479" name="Прямоугольник 478"/>
            <p:cNvSpPr/>
            <p:nvPr userDrawn="1"/>
          </p:nvSpPr>
          <p:spPr>
            <a:xfrm>
              <a:off x="1994896" y="6597352"/>
              <a:ext cx="288000" cy="288000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  <p:sp>
          <p:nvSpPr>
            <p:cNvPr id="480" name="Прямоугольник 479"/>
            <p:cNvSpPr/>
            <p:nvPr userDrawn="1"/>
          </p:nvSpPr>
          <p:spPr>
            <a:xfrm>
              <a:off x="556492" y="6597352"/>
              <a:ext cx="864000" cy="288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</p:sp>
        <p:sp>
          <p:nvSpPr>
            <p:cNvPr id="481" name="Прямоугольник 480"/>
            <p:cNvSpPr/>
            <p:nvPr userDrawn="1"/>
          </p:nvSpPr>
          <p:spPr>
            <a:xfrm>
              <a:off x="559444" y="6597352"/>
              <a:ext cx="288000" cy="288000"/>
            </a:xfrm>
            <a:prstGeom prst="rect">
              <a:avLst/>
            </a:prstGeom>
            <a:solidFill>
              <a:schemeClr val="accent4">
                <a:lumMod val="40000"/>
                <a:lumOff val="60000"/>
                <a:alpha val="4000"/>
              </a:schemeClr>
            </a:solidFill>
            <a:ln>
              <a:noFill/>
            </a:ln>
          </p:spPr>
        </p:sp>
        <p:sp>
          <p:nvSpPr>
            <p:cNvPr id="482" name="Прямоугольник 481"/>
            <p:cNvSpPr/>
            <p:nvPr userDrawn="1"/>
          </p:nvSpPr>
          <p:spPr>
            <a:xfrm>
              <a:off x="846078" y="6597352"/>
              <a:ext cx="288000" cy="288000"/>
            </a:xfrm>
            <a:prstGeom prst="rect">
              <a:avLst/>
            </a:prstGeom>
            <a:solidFill>
              <a:schemeClr val="accent4">
                <a:lumMod val="40000"/>
                <a:lumOff val="60000"/>
                <a:alpha val="23000"/>
              </a:schemeClr>
            </a:solidFill>
            <a:ln>
              <a:noFill/>
            </a:ln>
          </p:spPr>
        </p:sp>
        <p:sp>
          <p:nvSpPr>
            <p:cNvPr id="483" name="Прямоугольник 482"/>
            <p:cNvSpPr/>
            <p:nvPr userDrawn="1"/>
          </p:nvSpPr>
          <p:spPr>
            <a:xfrm>
              <a:off x="1133285" y="6597352"/>
              <a:ext cx="288000" cy="288000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27000"/>
              </a:schemeClr>
            </a:solidFill>
            <a:ln>
              <a:noFill/>
            </a:ln>
          </p:spPr>
        </p:sp>
        <p:sp>
          <p:nvSpPr>
            <p:cNvPr id="484" name="Прямоугольник 483"/>
            <p:cNvSpPr/>
            <p:nvPr userDrawn="1"/>
          </p:nvSpPr>
          <p:spPr>
            <a:xfrm>
              <a:off x="-16505" y="6600148"/>
              <a:ext cx="577813" cy="2852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485" name="Прямоугольник 484"/>
            <p:cNvSpPr/>
            <p:nvPr userDrawn="1"/>
          </p:nvSpPr>
          <p:spPr>
            <a:xfrm>
              <a:off x="-13105" y="6600148"/>
              <a:ext cx="288000" cy="288000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0"/>
              </a:schemeClr>
            </a:solidFill>
            <a:ln>
              <a:noFill/>
            </a:ln>
          </p:spPr>
        </p:sp>
        <p:sp>
          <p:nvSpPr>
            <p:cNvPr id="486" name="Прямоугольник 485"/>
            <p:cNvSpPr/>
            <p:nvPr userDrawn="1"/>
          </p:nvSpPr>
          <p:spPr>
            <a:xfrm>
              <a:off x="274102" y="6600148"/>
              <a:ext cx="288000" cy="288000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</p:spTree>
    <p:extLst>
      <p:ext uri="{BB962C8B-B14F-4D97-AF65-F5344CB8AC3E}">
        <p14:creationId xmlns:p14="http://schemas.microsoft.com/office/powerpoint/2010/main" val="3745573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84241-D031-42DE-84E4-CC10C30232F4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416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735547"/>
            <a:ext cx="2057400" cy="3780420"/>
          </a:xfrm>
        </p:spPr>
        <p:txBody>
          <a:bodyPr vert="eaVert"/>
          <a:lstStyle>
            <a:lvl1pPr>
              <a:defRPr b="1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735546"/>
            <a:ext cx="6019800" cy="37804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84241-D031-42DE-84E4-CC10C30232F4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949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050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35547"/>
            <a:ext cx="8208912" cy="751526"/>
          </a:xfrm>
          <a:noFill/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1545636"/>
            <a:ext cx="8208912" cy="2970330"/>
          </a:xfrm>
        </p:spPr>
        <p:txBody>
          <a:bodyPr anchor="t" anchorCtr="0"/>
          <a:lstStyle>
            <a:lvl1pPr marL="0" indent="0">
              <a:buNone/>
              <a:defRPr sz="2000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84241-D031-42DE-84E4-CC10C30232F4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9459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067488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067488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84241-D031-42DE-84E4-CC10C30232F4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900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059582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539404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059582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539404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84241-D031-42DE-84E4-CC10C30232F4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818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84241-D031-42DE-84E4-CC10C30232F4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417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84241-D031-42DE-84E4-CC10C30232F4}" type="datetimeFigureOut">
              <a:rPr lang="ru-RU" smtClean="0"/>
              <a:t>22.10.2013</a:t>
            </a:fld>
            <a:endParaRPr lang="ru-RU" dirty="0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1" name="Номер слайда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891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35896" y="897565"/>
            <a:ext cx="5112568" cy="3618402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7545" y="897565"/>
            <a:ext cx="3008313" cy="361840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84241-D031-42DE-84E4-CC10C30232F4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AA3AA-5EA9-4976-BF6C-9891F611074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65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597864"/>
            <a:ext cx="5486400" cy="43204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897564"/>
            <a:ext cx="5486400" cy="264629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83918"/>
            <a:ext cx="5486400" cy="37722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84241-D031-42DE-84E4-CC10C30232F4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700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Прямоугольник 245"/>
          <p:cNvSpPr/>
          <p:nvPr userDrawn="1"/>
        </p:nvSpPr>
        <p:spPr>
          <a:xfrm>
            <a:off x="569307" y="-6305"/>
            <a:ext cx="858435" cy="64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</p:sp>
      <p:sp>
        <p:nvSpPr>
          <p:cNvPr id="351" name="Прямоугольник 350"/>
          <p:cNvSpPr/>
          <p:nvPr userDrawn="1"/>
        </p:nvSpPr>
        <p:spPr>
          <a:xfrm>
            <a:off x="1" y="-4208"/>
            <a:ext cx="574091" cy="64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grpSp>
        <p:nvGrpSpPr>
          <p:cNvPr id="7" name="Group 6"/>
          <p:cNvGrpSpPr/>
          <p:nvPr userDrawn="1"/>
        </p:nvGrpSpPr>
        <p:grpSpPr>
          <a:xfrm>
            <a:off x="2" y="-6304"/>
            <a:ext cx="9149369" cy="650699"/>
            <a:chOff x="1" y="-8406"/>
            <a:chExt cx="9149369" cy="867599"/>
          </a:xfrm>
        </p:grpSpPr>
        <p:grpSp>
          <p:nvGrpSpPr>
            <p:cNvPr id="113" name="Группа 112"/>
            <p:cNvGrpSpPr/>
            <p:nvPr userDrawn="1"/>
          </p:nvGrpSpPr>
          <p:grpSpPr>
            <a:xfrm>
              <a:off x="8289703" y="-4807"/>
              <a:ext cx="859667" cy="860401"/>
              <a:chOff x="6738967" y="1656324"/>
              <a:chExt cx="865240" cy="864000"/>
            </a:xfrm>
          </p:grpSpPr>
          <p:sp>
            <p:nvSpPr>
              <p:cNvPr id="6" name="Прямоугольник 5"/>
              <p:cNvSpPr/>
              <p:nvPr userDrawn="1"/>
            </p:nvSpPr>
            <p:spPr>
              <a:xfrm>
                <a:off x="6739414" y="1656324"/>
                <a:ext cx="864000" cy="864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</p:sp>
          <p:grpSp>
            <p:nvGrpSpPr>
              <p:cNvPr id="5" name="Группа 4"/>
              <p:cNvGrpSpPr/>
              <p:nvPr userDrawn="1"/>
            </p:nvGrpSpPr>
            <p:grpSpPr>
              <a:xfrm>
                <a:off x="6738967" y="1656324"/>
                <a:ext cx="865240" cy="864000"/>
                <a:chOff x="6738967" y="1656324"/>
                <a:chExt cx="865240" cy="864000"/>
              </a:xfrm>
            </p:grpSpPr>
            <p:sp>
              <p:nvSpPr>
                <p:cNvPr id="158" name="Прямоугольник 157"/>
                <p:cNvSpPr/>
                <p:nvPr userDrawn="1"/>
              </p:nvSpPr>
              <p:spPr>
                <a:xfrm>
                  <a:off x="6738967" y="1944324"/>
                  <a:ext cx="288000" cy="288000"/>
                </a:xfrm>
                <a:prstGeom prst="rect">
                  <a:avLst/>
                </a:prstGeom>
                <a:solidFill>
                  <a:schemeClr val="accent5">
                    <a:lumMod val="75000"/>
                    <a:alpha val="45000"/>
                  </a:schemeClr>
                </a:solidFill>
                <a:ln>
                  <a:noFill/>
                </a:ln>
              </p:spPr>
            </p:sp>
            <p:sp>
              <p:nvSpPr>
                <p:cNvPr id="159" name="Прямоугольник 158"/>
                <p:cNvSpPr/>
                <p:nvPr userDrawn="1"/>
              </p:nvSpPr>
              <p:spPr>
                <a:xfrm>
                  <a:off x="7025601" y="1944324"/>
                  <a:ext cx="288000" cy="288000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  <a:alpha val="60000"/>
                  </a:schemeClr>
                </a:solidFill>
                <a:ln>
                  <a:noFill/>
                </a:ln>
              </p:spPr>
            </p:sp>
            <p:sp>
              <p:nvSpPr>
                <p:cNvPr id="160" name="Прямоугольник 159"/>
                <p:cNvSpPr/>
                <p:nvPr userDrawn="1"/>
              </p:nvSpPr>
              <p:spPr>
                <a:xfrm>
                  <a:off x="7312808" y="1944324"/>
                  <a:ext cx="288000" cy="288000"/>
                </a:xfrm>
                <a:prstGeom prst="rect">
                  <a:avLst/>
                </a:prstGeom>
                <a:solidFill>
                  <a:schemeClr val="accent5">
                    <a:lumMod val="60000"/>
                    <a:lumOff val="40000"/>
                    <a:alpha val="45000"/>
                  </a:schemeClr>
                </a:solidFill>
                <a:ln>
                  <a:noFill/>
                </a:ln>
              </p:spPr>
            </p:sp>
            <p:sp>
              <p:nvSpPr>
                <p:cNvPr id="161" name="Прямоугольник 160"/>
                <p:cNvSpPr/>
                <p:nvPr userDrawn="1"/>
              </p:nvSpPr>
              <p:spPr>
                <a:xfrm>
                  <a:off x="6742366" y="1656324"/>
                  <a:ext cx="288000" cy="288000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  <a:alpha val="22000"/>
                  </a:schemeClr>
                </a:solidFill>
                <a:ln>
                  <a:noFill/>
                </a:ln>
              </p:spPr>
            </p:sp>
            <p:sp>
              <p:nvSpPr>
                <p:cNvPr id="162" name="Прямоугольник 161"/>
                <p:cNvSpPr/>
                <p:nvPr userDrawn="1"/>
              </p:nvSpPr>
              <p:spPr>
                <a:xfrm>
                  <a:off x="7029000" y="1656324"/>
                  <a:ext cx="288000" cy="288000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  <a:alpha val="0"/>
                  </a:schemeClr>
                </a:solidFill>
                <a:ln>
                  <a:noFill/>
                </a:ln>
              </p:spPr>
            </p:sp>
            <p:sp>
              <p:nvSpPr>
                <p:cNvPr id="163" name="Прямоугольник 162"/>
                <p:cNvSpPr/>
                <p:nvPr userDrawn="1"/>
              </p:nvSpPr>
              <p:spPr>
                <a:xfrm>
                  <a:off x="7316207" y="1656324"/>
                  <a:ext cx="288000" cy="288000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  <a:alpha val="50000"/>
                  </a:schemeClr>
                </a:solidFill>
                <a:ln>
                  <a:noFill/>
                </a:ln>
              </p:spPr>
            </p:sp>
            <p:sp>
              <p:nvSpPr>
                <p:cNvPr id="164" name="Прямоугольник 163"/>
                <p:cNvSpPr/>
                <p:nvPr userDrawn="1"/>
              </p:nvSpPr>
              <p:spPr>
                <a:xfrm>
                  <a:off x="6741573" y="2232324"/>
                  <a:ext cx="288000" cy="288000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</p:sp>
            <p:sp>
              <p:nvSpPr>
                <p:cNvPr id="165" name="Прямоугольник 164"/>
                <p:cNvSpPr/>
                <p:nvPr userDrawn="1"/>
              </p:nvSpPr>
              <p:spPr>
                <a:xfrm>
                  <a:off x="7028207" y="2232324"/>
                  <a:ext cx="288000" cy="288000"/>
                </a:xfrm>
                <a:prstGeom prst="rect">
                  <a:avLst/>
                </a:prstGeom>
                <a:solidFill>
                  <a:schemeClr val="tx2">
                    <a:lumMod val="75000"/>
                    <a:alpha val="0"/>
                  </a:schemeClr>
                </a:solidFill>
                <a:ln>
                  <a:noFill/>
                </a:ln>
              </p:spPr>
            </p:sp>
            <p:sp>
              <p:nvSpPr>
                <p:cNvPr id="166" name="Прямоугольник 165"/>
                <p:cNvSpPr/>
                <p:nvPr userDrawn="1"/>
              </p:nvSpPr>
              <p:spPr>
                <a:xfrm>
                  <a:off x="7315414" y="2232324"/>
                  <a:ext cx="288000" cy="288000"/>
                </a:xfrm>
                <a:prstGeom prst="rect">
                  <a:avLst/>
                </a:prstGeom>
                <a:solidFill>
                  <a:schemeClr val="tx2">
                    <a:lumMod val="75000"/>
                    <a:alpha val="20000"/>
                  </a:schemeClr>
                </a:solidFill>
                <a:ln>
                  <a:noFill/>
                </a:ln>
              </p:spPr>
            </p:sp>
          </p:grpSp>
        </p:grpSp>
        <p:grpSp>
          <p:nvGrpSpPr>
            <p:cNvPr id="191" name="Группа 190"/>
            <p:cNvGrpSpPr/>
            <p:nvPr userDrawn="1"/>
          </p:nvGrpSpPr>
          <p:grpSpPr>
            <a:xfrm>
              <a:off x="7431712" y="-7443"/>
              <a:ext cx="859223" cy="864000"/>
              <a:chOff x="6739414" y="1656324"/>
              <a:chExt cx="864793" cy="864000"/>
            </a:xfrm>
          </p:grpSpPr>
          <p:sp>
            <p:nvSpPr>
              <p:cNvPr id="192" name="Прямоугольник 191"/>
              <p:cNvSpPr/>
              <p:nvPr userDrawn="1"/>
            </p:nvSpPr>
            <p:spPr>
              <a:xfrm>
                <a:off x="6739414" y="1656324"/>
                <a:ext cx="864000" cy="8640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</p:sp>
          <p:grpSp>
            <p:nvGrpSpPr>
              <p:cNvPr id="193" name="Группа 192"/>
              <p:cNvGrpSpPr/>
              <p:nvPr userDrawn="1"/>
            </p:nvGrpSpPr>
            <p:grpSpPr>
              <a:xfrm>
                <a:off x="6741573" y="1656324"/>
                <a:ext cx="862634" cy="864000"/>
                <a:chOff x="6741573" y="1656324"/>
                <a:chExt cx="862634" cy="864000"/>
              </a:xfrm>
            </p:grpSpPr>
            <p:sp>
              <p:nvSpPr>
                <p:cNvPr id="194" name="Прямоугольник 193"/>
                <p:cNvSpPr/>
                <p:nvPr userDrawn="1"/>
              </p:nvSpPr>
              <p:spPr>
                <a:xfrm>
                  <a:off x="6742366" y="1944324"/>
                  <a:ext cx="288000" cy="288000"/>
                </a:xfrm>
                <a:prstGeom prst="rect">
                  <a:avLst/>
                </a:prstGeom>
                <a:solidFill>
                  <a:schemeClr val="accent5">
                    <a:lumMod val="75000"/>
                    <a:alpha val="20000"/>
                  </a:schemeClr>
                </a:solidFill>
                <a:ln>
                  <a:noFill/>
                </a:ln>
              </p:spPr>
            </p:sp>
            <p:sp>
              <p:nvSpPr>
                <p:cNvPr id="195" name="Прямоугольник 194"/>
                <p:cNvSpPr/>
                <p:nvPr userDrawn="1"/>
              </p:nvSpPr>
              <p:spPr>
                <a:xfrm>
                  <a:off x="7029000" y="1944324"/>
                  <a:ext cx="288000" cy="288000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  <a:alpha val="40000"/>
                  </a:schemeClr>
                </a:solidFill>
                <a:ln>
                  <a:noFill/>
                </a:ln>
              </p:spPr>
            </p:sp>
            <p:sp>
              <p:nvSpPr>
                <p:cNvPr id="196" name="Прямоугольник 195"/>
                <p:cNvSpPr/>
                <p:nvPr userDrawn="1"/>
              </p:nvSpPr>
              <p:spPr>
                <a:xfrm>
                  <a:off x="7316207" y="1944324"/>
                  <a:ext cx="288000" cy="288000"/>
                </a:xfrm>
                <a:prstGeom prst="rect">
                  <a:avLst/>
                </a:prstGeom>
                <a:solidFill>
                  <a:schemeClr val="accent5">
                    <a:lumMod val="60000"/>
                    <a:lumOff val="40000"/>
                    <a:alpha val="30000"/>
                  </a:schemeClr>
                </a:solidFill>
                <a:ln>
                  <a:noFill/>
                </a:ln>
              </p:spPr>
            </p:sp>
            <p:sp>
              <p:nvSpPr>
                <p:cNvPr id="197" name="Прямоугольник 196"/>
                <p:cNvSpPr/>
                <p:nvPr userDrawn="1"/>
              </p:nvSpPr>
              <p:spPr>
                <a:xfrm>
                  <a:off x="6742366" y="1656324"/>
                  <a:ext cx="288000" cy="288000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  <a:alpha val="22000"/>
                  </a:schemeClr>
                </a:solidFill>
                <a:ln>
                  <a:noFill/>
                </a:ln>
              </p:spPr>
            </p:sp>
            <p:sp>
              <p:nvSpPr>
                <p:cNvPr id="198" name="Прямоугольник 197"/>
                <p:cNvSpPr/>
                <p:nvPr userDrawn="1"/>
              </p:nvSpPr>
              <p:spPr>
                <a:xfrm>
                  <a:off x="7029000" y="1656324"/>
                  <a:ext cx="288000" cy="288000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  <a:alpha val="0"/>
                  </a:schemeClr>
                </a:solidFill>
                <a:ln>
                  <a:noFill/>
                </a:ln>
              </p:spPr>
            </p:sp>
            <p:sp>
              <p:nvSpPr>
                <p:cNvPr id="199" name="Прямоугольник 198"/>
                <p:cNvSpPr/>
                <p:nvPr userDrawn="1"/>
              </p:nvSpPr>
              <p:spPr>
                <a:xfrm>
                  <a:off x="7316207" y="1656324"/>
                  <a:ext cx="288000" cy="288000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  <a:alpha val="50000"/>
                  </a:schemeClr>
                </a:solidFill>
                <a:ln>
                  <a:noFill/>
                </a:ln>
              </p:spPr>
            </p:sp>
            <p:sp>
              <p:nvSpPr>
                <p:cNvPr id="200" name="Прямоугольник 199"/>
                <p:cNvSpPr/>
                <p:nvPr userDrawn="1"/>
              </p:nvSpPr>
              <p:spPr>
                <a:xfrm>
                  <a:off x="6741573" y="2232324"/>
                  <a:ext cx="288000" cy="288000"/>
                </a:xfrm>
                <a:prstGeom prst="rect">
                  <a:avLst/>
                </a:prstGeom>
                <a:solidFill>
                  <a:schemeClr val="accent3">
                    <a:lumMod val="50000"/>
                    <a:alpha val="20000"/>
                  </a:schemeClr>
                </a:solidFill>
                <a:ln>
                  <a:noFill/>
                </a:ln>
              </p:spPr>
            </p:sp>
            <p:sp>
              <p:nvSpPr>
                <p:cNvPr id="201" name="Прямоугольник 200"/>
                <p:cNvSpPr/>
                <p:nvPr userDrawn="1"/>
              </p:nvSpPr>
              <p:spPr>
                <a:xfrm>
                  <a:off x="7028207" y="2232324"/>
                  <a:ext cx="288000" cy="288000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</p:sp>
            <p:sp>
              <p:nvSpPr>
                <p:cNvPr id="202" name="Прямоугольник 201"/>
                <p:cNvSpPr/>
                <p:nvPr userDrawn="1"/>
              </p:nvSpPr>
              <p:spPr>
                <a:xfrm>
                  <a:off x="7315414" y="2232324"/>
                  <a:ext cx="288000" cy="288000"/>
                </a:xfrm>
                <a:prstGeom prst="rect">
                  <a:avLst/>
                </a:prstGeom>
                <a:solidFill>
                  <a:schemeClr val="accent3">
                    <a:lumMod val="75000"/>
                    <a:alpha val="20000"/>
                  </a:schemeClr>
                </a:solidFill>
                <a:ln>
                  <a:noFill/>
                </a:ln>
              </p:spPr>
            </p:sp>
          </p:grpSp>
        </p:grpSp>
        <p:grpSp>
          <p:nvGrpSpPr>
            <p:cNvPr id="203" name="Группа 202"/>
            <p:cNvGrpSpPr/>
            <p:nvPr userDrawn="1"/>
          </p:nvGrpSpPr>
          <p:grpSpPr>
            <a:xfrm>
              <a:off x="6572489" y="-4807"/>
              <a:ext cx="861812" cy="864000"/>
              <a:chOff x="6739414" y="1656324"/>
              <a:chExt cx="867399" cy="864000"/>
            </a:xfrm>
          </p:grpSpPr>
          <p:sp>
            <p:nvSpPr>
              <p:cNvPr id="204" name="Прямоугольник 203"/>
              <p:cNvSpPr/>
              <p:nvPr userDrawn="1"/>
            </p:nvSpPr>
            <p:spPr>
              <a:xfrm>
                <a:off x="6739414" y="1656324"/>
                <a:ext cx="864000" cy="864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</p:sp>
          <p:grpSp>
            <p:nvGrpSpPr>
              <p:cNvPr id="205" name="Группа 204"/>
              <p:cNvGrpSpPr/>
              <p:nvPr userDrawn="1"/>
            </p:nvGrpSpPr>
            <p:grpSpPr>
              <a:xfrm>
                <a:off x="6741573" y="1656324"/>
                <a:ext cx="865240" cy="864000"/>
                <a:chOff x="6741573" y="1656324"/>
                <a:chExt cx="865240" cy="864000"/>
              </a:xfrm>
            </p:grpSpPr>
            <p:sp>
              <p:nvSpPr>
                <p:cNvPr id="206" name="Прямоугольник 205"/>
                <p:cNvSpPr/>
                <p:nvPr userDrawn="1"/>
              </p:nvSpPr>
              <p:spPr>
                <a:xfrm>
                  <a:off x="6742366" y="1944324"/>
                  <a:ext cx="288000" cy="288000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  <a:alpha val="70000"/>
                  </a:schemeClr>
                </a:solidFill>
                <a:ln>
                  <a:noFill/>
                </a:ln>
              </p:spPr>
            </p:sp>
            <p:sp>
              <p:nvSpPr>
                <p:cNvPr id="207" name="Прямоугольник 206"/>
                <p:cNvSpPr/>
                <p:nvPr userDrawn="1"/>
              </p:nvSpPr>
              <p:spPr>
                <a:xfrm>
                  <a:off x="7029000" y="1944324"/>
                  <a:ext cx="288000" cy="28800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  <a:alpha val="62000"/>
                  </a:schemeClr>
                </a:solidFill>
                <a:ln>
                  <a:noFill/>
                </a:ln>
              </p:spPr>
            </p:sp>
            <p:sp>
              <p:nvSpPr>
                <p:cNvPr id="208" name="Прямоугольник 207"/>
                <p:cNvSpPr/>
                <p:nvPr userDrawn="1"/>
              </p:nvSpPr>
              <p:spPr>
                <a:xfrm>
                  <a:off x="7316207" y="1944324"/>
                  <a:ext cx="288000" cy="288000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  <a:alpha val="55000"/>
                  </a:schemeClr>
                </a:solidFill>
                <a:ln>
                  <a:noFill/>
                </a:ln>
              </p:spPr>
            </p:sp>
            <p:sp>
              <p:nvSpPr>
                <p:cNvPr id="209" name="Прямоугольник 208"/>
                <p:cNvSpPr/>
                <p:nvPr userDrawn="1"/>
              </p:nvSpPr>
              <p:spPr>
                <a:xfrm>
                  <a:off x="6742366" y="1656324"/>
                  <a:ext cx="288000" cy="288000"/>
                </a:xfrm>
                <a:prstGeom prst="rect">
                  <a:avLst/>
                </a:prstGeom>
                <a:solidFill>
                  <a:schemeClr val="accent2">
                    <a:lumMod val="75000"/>
                    <a:alpha val="46000"/>
                  </a:schemeClr>
                </a:solidFill>
                <a:ln>
                  <a:noFill/>
                </a:ln>
              </p:spPr>
            </p:sp>
            <p:sp>
              <p:nvSpPr>
                <p:cNvPr id="210" name="Прямоугольник 209"/>
                <p:cNvSpPr/>
                <p:nvPr userDrawn="1"/>
              </p:nvSpPr>
              <p:spPr>
                <a:xfrm>
                  <a:off x="7029000" y="1656324"/>
                  <a:ext cx="288000" cy="288000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  <a:alpha val="30000"/>
                  </a:schemeClr>
                </a:solidFill>
                <a:ln>
                  <a:noFill/>
                </a:ln>
              </p:spPr>
            </p:sp>
            <p:sp>
              <p:nvSpPr>
                <p:cNvPr id="211" name="Прямоугольник 210"/>
                <p:cNvSpPr/>
                <p:nvPr userDrawn="1"/>
              </p:nvSpPr>
              <p:spPr>
                <a:xfrm>
                  <a:off x="7316207" y="1656324"/>
                  <a:ext cx="288000" cy="288000"/>
                </a:xfrm>
                <a:prstGeom prst="rect">
                  <a:avLst/>
                </a:prstGeom>
                <a:solidFill>
                  <a:schemeClr val="accent2">
                    <a:lumMod val="40000"/>
                    <a:lumOff val="60000"/>
                    <a:alpha val="76000"/>
                  </a:schemeClr>
                </a:solidFill>
                <a:ln>
                  <a:noFill/>
                </a:ln>
              </p:spPr>
            </p:sp>
            <p:sp>
              <p:nvSpPr>
                <p:cNvPr id="212" name="Прямоугольник 211"/>
                <p:cNvSpPr/>
                <p:nvPr userDrawn="1"/>
              </p:nvSpPr>
              <p:spPr>
                <a:xfrm>
                  <a:off x="6741573" y="2232324"/>
                  <a:ext cx="288000" cy="288000"/>
                </a:xfrm>
                <a:prstGeom prst="rect">
                  <a:avLst/>
                </a:prstGeom>
                <a:solidFill>
                  <a:schemeClr val="accent6">
                    <a:lumMod val="75000"/>
                    <a:alpha val="30000"/>
                  </a:schemeClr>
                </a:solidFill>
                <a:ln>
                  <a:noFill/>
                </a:ln>
              </p:spPr>
            </p:sp>
            <p:sp>
              <p:nvSpPr>
                <p:cNvPr id="213" name="Прямоугольник 212"/>
                <p:cNvSpPr/>
                <p:nvPr userDrawn="1"/>
              </p:nvSpPr>
              <p:spPr>
                <a:xfrm>
                  <a:off x="7028207" y="2232324"/>
                  <a:ext cx="288000" cy="288000"/>
                </a:xfrm>
                <a:prstGeom prst="rect">
                  <a:avLst/>
                </a:prstGeom>
                <a:solidFill>
                  <a:schemeClr val="accent6">
                    <a:lumMod val="75000"/>
                    <a:alpha val="50000"/>
                  </a:schemeClr>
                </a:solidFill>
                <a:ln>
                  <a:noFill/>
                </a:ln>
              </p:spPr>
            </p:sp>
            <p:sp>
              <p:nvSpPr>
                <p:cNvPr id="214" name="Прямоугольник 213"/>
                <p:cNvSpPr/>
                <p:nvPr userDrawn="1"/>
              </p:nvSpPr>
              <p:spPr>
                <a:xfrm>
                  <a:off x="7318813" y="2232324"/>
                  <a:ext cx="288000" cy="288000"/>
                </a:xfrm>
                <a:prstGeom prst="rect">
                  <a:avLst/>
                </a:prstGeom>
                <a:solidFill>
                  <a:schemeClr val="accent6">
                    <a:lumMod val="75000"/>
                    <a:alpha val="20000"/>
                  </a:schemeClr>
                </a:solidFill>
                <a:ln>
                  <a:noFill/>
                </a:ln>
              </p:spPr>
            </p:sp>
          </p:grpSp>
        </p:grpSp>
        <p:grpSp>
          <p:nvGrpSpPr>
            <p:cNvPr id="215" name="Группа 214"/>
            <p:cNvGrpSpPr/>
            <p:nvPr userDrawn="1"/>
          </p:nvGrpSpPr>
          <p:grpSpPr>
            <a:xfrm>
              <a:off x="5715894" y="-7443"/>
              <a:ext cx="859223" cy="864000"/>
              <a:chOff x="6739414" y="1656324"/>
              <a:chExt cx="864793" cy="864000"/>
            </a:xfrm>
          </p:grpSpPr>
          <p:sp>
            <p:nvSpPr>
              <p:cNvPr id="216" name="Прямоугольник 215"/>
              <p:cNvSpPr/>
              <p:nvPr userDrawn="1"/>
            </p:nvSpPr>
            <p:spPr>
              <a:xfrm>
                <a:off x="6739414" y="1656324"/>
                <a:ext cx="864000" cy="864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</p:sp>
          <p:grpSp>
            <p:nvGrpSpPr>
              <p:cNvPr id="217" name="Группа 216"/>
              <p:cNvGrpSpPr/>
              <p:nvPr userDrawn="1"/>
            </p:nvGrpSpPr>
            <p:grpSpPr>
              <a:xfrm>
                <a:off x="6741573" y="1656324"/>
                <a:ext cx="862634" cy="864000"/>
                <a:chOff x="6741573" y="1656324"/>
                <a:chExt cx="862634" cy="864000"/>
              </a:xfrm>
            </p:grpSpPr>
            <p:sp>
              <p:nvSpPr>
                <p:cNvPr id="218" name="Прямоугольник 217"/>
                <p:cNvSpPr/>
                <p:nvPr userDrawn="1"/>
              </p:nvSpPr>
              <p:spPr>
                <a:xfrm>
                  <a:off x="6742366" y="1944324"/>
                  <a:ext cx="288000" cy="288000"/>
                </a:xfrm>
                <a:prstGeom prst="rect">
                  <a:avLst/>
                </a:prstGeom>
                <a:solidFill>
                  <a:schemeClr val="accent4">
                    <a:lumMod val="75000"/>
                    <a:alpha val="76000"/>
                  </a:schemeClr>
                </a:solidFill>
                <a:ln>
                  <a:noFill/>
                </a:ln>
              </p:spPr>
            </p:sp>
            <p:sp>
              <p:nvSpPr>
                <p:cNvPr id="219" name="Прямоугольник 218"/>
                <p:cNvSpPr/>
                <p:nvPr userDrawn="1"/>
              </p:nvSpPr>
              <p:spPr>
                <a:xfrm>
                  <a:off x="7029000" y="1944324"/>
                  <a:ext cx="288000" cy="288000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  <a:alpha val="38000"/>
                  </a:schemeClr>
                </a:solidFill>
                <a:ln>
                  <a:noFill/>
                </a:ln>
              </p:spPr>
            </p:sp>
            <p:sp>
              <p:nvSpPr>
                <p:cNvPr id="220" name="Прямоугольник 219"/>
                <p:cNvSpPr/>
                <p:nvPr userDrawn="1"/>
              </p:nvSpPr>
              <p:spPr>
                <a:xfrm>
                  <a:off x="7316207" y="1944324"/>
                  <a:ext cx="288000" cy="288000"/>
                </a:xfrm>
                <a:prstGeom prst="rect">
                  <a:avLst/>
                </a:prstGeom>
                <a:solidFill>
                  <a:schemeClr val="accent1">
                    <a:lumMod val="75000"/>
                    <a:alpha val="24000"/>
                  </a:schemeClr>
                </a:solidFill>
                <a:ln>
                  <a:noFill/>
                </a:ln>
              </p:spPr>
            </p:sp>
            <p:sp>
              <p:nvSpPr>
                <p:cNvPr id="221" name="Прямоугольник 220"/>
                <p:cNvSpPr/>
                <p:nvPr userDrawn="1"/>
              </p:nvSpPr>
              <p:spPr>
                <a:xfrm>
                  <a:off x="6742366" y="1656324"/>
                  <a:ext cx="288000" cy="288000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  <a:alpha val="35000"/>
                  </a:schemeClr>
                </a:solidFill>
                <a:ln>
                  <a:noFill/>
                </a:ln>
              </p:spPr>
            </p:sp>
            <p:sp>
              <p:nvSpPr>
                <p:cNvPr id="222" name="Прямоугольник 221"/>
                <p:cNvSpPr/>
                <p:nvPr userDrawn="1"/>
              </p:nvSpPr>
              <p:spPr>
                <a:xfrm>
                  <a:off x="7029000" y="1656324"/>
                  <a:ext cx="288000" cy="288000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  <a:alpha val="0"/>
                  </a:schemeClr>
                </a:solidFill>
                <a:ln>
                  <a:noFill/>
                </a:ln>
              </p:spPr>
            </p:sp>
            <p:sp>
              <p:nvSpPr>
                <p:cNvPr id="223" name="Прямоугольник 222"/>
                <p:cNvSpPr/>
                <p:nvPr userDrawn="1"/>
              </p:nvSpPr>
              <p:spPr>
                <a:xfrm>
                  <a:off x="7316207" y="1656324"/>
                  <a:ext cx="288000" cy="288000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  <a:alpha val="50000"/>
                  </a:schemeClr>
                </a:solidFill>
                <a:ln>
                  <a:noFill/>
                </a:ln>
              </p:spPr>
            </p:sp>
            <p:sp>
              <p:nvSpPr>
                <p:cNvPr id="224" name="Прямоугольник 223"/>
                <p:cNvSpPr/>
                <p:nvPr userDrawn="1"/>
              </p:nvSpPr>
              <p:spPr>
                <a:xfrm>
                  <a:off x="6741573" y="2232324"/>
                  <a:ext cx="288000" cy="288000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  <a:alpha val="25000"/>
                  </a:schemeClr>
                </a:solidFill>
                <a:ln>
                  <a:noFill/>
                </a:ln>
              </p:spPr>
            </p:sp>
            <p:sp>
              <p:nvSpPr>
                <p:cNvPr id="225" name="Прямоугольник 224"/>
                <p:cNvSpPr/>
                <p:nvPr userDrawn="1"/>
              </p:nvSpPr>
              <p:spPr>
                <a:xfrm>
                  <a:off x="7028207" y="2232324"/>
                  <a:ext cx="288000" cy="288000"/>
                </a:xfrm>
                <a:prstGeom prst="rect">
                  <a:avLst/>
                </a:prstGeom>
                <a:solidFill>
                  <a:schemeClr val="tx2">
                    <a:lumMod val="60000"/>
                    <a:lumOff val="40000"/>
                    <a:alpha val="4000"/>
                  </a:schemeClr>
                </a:solidFill>
                <a:ln>
                  <a:noFill/>
                </a:ln>
              </p:spPr>
            </p:sp>
            <p:sp>
              <p:nvSpPr>
                <p:cNvPr id="226" name="Прямоугольник 225"/>
                <p:cNvSpPr/>
                <p:nvPr userDrawn="1"/>
              </p:nvSpPr>
              <p:spPr>
                <a:xfrm>
                  <a:off x="7315414" y="2232324"/>
                  <a:ext cx="288000" cy="288000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  <a:alpha val="29000"/>
                  </a:schemeClr>
                </a:solidFill>
                <a:ln>
                  <a:noFill/>
                </a:ln>
              </p:spPr>
            </p:sp>
          </p:grpSp>
        </p:grpSp>
        <p:grpSp>
          <p:nvGrpSpPr>
            <p:cNvPr id="227" name="Группа 226"/>
            <p:cNvGrpSpPr/>
            <p:nvPr userDrawn="1"/>
          </p:nvGrpSpPr>
          <p:grpSpPr>
            <a:xfrm>
              <a:off x="4859833" y="-7443"/>
              <a:ext cx="859223" cy="864000"/>
              <a:chOff x="6739414" y="1656324"/>
              <a:chExt cx="864793" cy="864000"/>
            </a:xfrm>
          </p:grpSpPr>
          <p:sp>
            <p:nvSpPr>
              <p:cNvPr id="228" name="Прямоугольник 227"/>
              <p:cNvSpPr/>
              <p:nvPr userDrawn="1"/>
            </p:nvSpPr>
            <p:spPr>
              <a:xfrm>
                <a:off x="6739414" y="1656324"/>
                <a:ext cx="864000" cy="864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</p:sp>
          <p:grpSp>
            <p:nvGrpSpPr>
              <p:cNvPr id="229" name="Группа 228"/>
              <p:cNvGrpSpPr/>
              <p:nvPr userDrawn="1"/>
            </p:nvGrpSpPr>
            <p:grpSpPr>
              <a:xfrm>
                <a:off x="6741573" y="1656324"/>
                <a:ext cx="862634" cy="864000"/>
                <a:chOff x="6741573" y="1656324"/>
                <a:chExt cx="862634" cy="864000"/>
              </a:xfrm>
            </p:grpSpPr>
            <p:sp>
              <p:nvSpPr>
                <p:cNvPr id="230" name="Прямоугольник 229"/>
                <p:cNvSpPr/>
                <p:nvPr userDrawn="1"/>
              </p:nvSpPr>
              <p:spPr>
                <a:xfrm>
                  <a:off x="6742366" y="1944324"/>
                  <a:ext cx="288000" cy="28800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  <a:alpha val="48000"/>
                  </a:schemeClr>
                </a:solidFill>
                <a:ln>
                  <a:noFill/>
                </a:ln>
              </p:spPr>
            </p:sp>
            <p:sp>
              <p:nvSpPr>
                <p:cNvPr id="231" name="Прямоугольник 230"/>
                <p:cNvSpPr/>
                <p:nvPr userDrawn="1"/>
              </p:nvSpPr>
              <p:spPr>
                <a:xfrm>
                  <a:off x="7029000" y="1944324"/>
                  <a:ext cx="288000" cy="28800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  <a:alpha val="29000"/>
                  </a:schemeClr>
                </a:solidFill>
                <a:ln>
                  <a:noFill/>
                </a:ln>
              </p:spPr>
            </p:sp>
            <p:sp>
              <p:nvSpPr>
                <p:cNvPr id="232" name="Прямоугольник 231"/>
                <p:cNvSpPr/>
                <p:nvPr userDrawn="1"/>
              </p:nvSpPr>
              <p:spPr>
                <a:xfrm>
                  <a:off x="7316207" y="1944324"/>
                  <a:ext cx="288000" cy="288000"/>
                </a:xfrm>
                <a:prstGeom prst="rect">
                  <a:avLst/>
                </a:prstGeom>
                <a:solidFill>
                  <a:schemeClr val="accent2">
                    <a:lumMod val="75000"/>
                    <a:alpha val="16000"/>
                  </a:schemeClr>
                </a:solidFill>
                <a:ln>
                  <a:noFill/>
                </a:ln>
              </p:spPr>
            </p:sp>
            <p:sp>
              <p:nvSpPr>
                <p:cNvPr id="233" name="Прямоугольник 232"/>
                <p:cNvSpPr/>
                <p:nvPr userDrawn="1"/>
              </p:nvSpPr>
              <p:spPr>
                <a:xfrm>
                  <a:off x="6742366" y="1656324"/>
                  <a:ext cx="288000" cy="288000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  <a:alpha val="4000"/>
                  </a:schemeClr>
                </a:solidFill>
                <a:ln>
                  <a:noFill/>
                </a:ln>
              </p:spPr>
            </p:sp>
            <p:sp>
              <p:nvSpPr>
                <p:cNvPr id="234" name="Прямоугольник 233"/>
                <p:cNvSpPr/>
                <p:nvPr userDrawn="1"/>
              </p:nvSpPr>
              <p:spPr>
                <a:xfrm>
                  <a:off x="7029000" y="1656324"/>
                  <a:ext cx="288000" cy="288000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  <a:alpha val="23000"/>
                  </a:schemeClr>
                </a:solidFill>
                <a:ln>
                  <a:noFill/>
                </a:ln>
              </p:spPr>
            </p:sp>
            <p:sp>
              <p:nvSpPr>
                <p:cNvPr id="235" name="Прямоугольник 234"/>
                <p:cNvSpPr/>
                <p:nvPr userDrawn="1"/>
              </p:nvSpPr>
              <p:spPr>
                <a:xfrm>
                  <a:off x="7316207" y="1656324"/>
                  <a:ext cx="288000" cy="288000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  <a:alpha val="27000"/>
                  </a:schemeClr>
                </a:solidFill>
                <a:ln>
                  <a:noFill/>
                </a:ln>
              </p:spPr>
            </p:sp>
            <p:sp>
              <p:nvSpPr>
                <p:cNvPr id="236" name="Прямоугольник 235"/>
                <p:cNvSpPr/>
                <p:nvPr userDrawn="1"/>
              </p:nvSpPr>
              <p:spPr>
                <a:xfrm>
                  <a:off x="6741573" y="2232324"/>
                  <a:ext cx="288000" cy="288000"/>
                </a:xfrm>
                <a:prstGeom prst="rect">
                  <a:avLst/>
                </a:prstGeom>
                <a:solidFill>
                  <a:schemeClr val="accent2">
                    <a:lumMod val="75000"/>
                    <a:alpha val="65000"/>
                  </a:schemeClr>
                </a:solidFill>
                <a:ln>
                  <a:noFill/>
                </a:ln>
              </p:spPr>
            </p:sp>
            <p:sp>
              <p:nvSpPr>
                <p:cNvPr id="237" name="Прямоугольник 236"/>
                <p:cNvSpPr/>
                <p:nvPr userDrawn="1"/>
              </p:nvSpPr>
              <p:spPr>
                <a:xfrm>
                  <a:off x="7028207" y="2232324"/>
                  <a:ext cx="288000" cy="288000"/>
                </a:xfrm>
                <a:prstGeom prst="rect">
                  <a:avLst/>
                </a:prstGeom>
                <a:solidFill>
                  <a:schemeClr val="accent2">
                    <a:alpha val="0"/>
                  </a:schemeClr>
                </a:solidFill>
                <a:ln>
                  <a:noFill/>
                </a:ln>
              </p:spPr>
            </p:sp>
            <p:sp>
              <p:nvSpPr>
                <p:cNvPr id="238" name="Прямоугольник 237"/>
                <p:cNvSpPr/>
                <p:nvPr userDrawn="1"/>
              </p:nvSpPr>
              <p:spPr>
                <a:xfrm>
                  <a:off x="7315414" y="2232324"/>
                  <a:ext cx="288000" cy="288000"/>
                </a:xfrm>
                <a:prstGeom prst="rect">
                  <a:avLst/>
                </a:prstGeom>
                <a:solidFill>
                  <a:schemeClr val="accent6">
                    <a:lumMod val="75000"/>
                    <a:alpha val="57000"/>
                  </a:schemeClr>
                </a:solidFill>
                <a:ln>
                  <a:noFill/>
                </a:ln>
              </p:spPr>
            </p:sp>
          </p:grpSp>
        </p:grpSp>
        <p:grpSp>
          <p:nvGrpSpPr>
            <p:cNvPr id="241" name="Группа 240"/>
            <p:cNvGrpSpPr/>
            <p:nvPr userDrawn="1"/>
          </p:nvGrpSpPr>
          <p:grpSpPr>
            <a:xfrm>
              <a:off x="3999176" y="-5770"/>
              <a:ext cx="859667" cy="864000"/>
              <a:chOff x="6738967" y="1656324"/>
              <a:chExt cx="865240" cy="864000"/>
            </a:xfrm>
          </p:grpSpPr>
          <p:sp>
            <p:nvSpPr>
              <p:cNvPr id="290" name="Прямоугольник 289"/>
              <p:cNvSpPr/>
              <p:nvPr userDrawn="1"/>
            </p:nvSpPr>
            <p:spPr>
              <a:xfrm>
                <a:off x="6739414" y="1656324"/>
                <a:ext cx="864000" cy="864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</p:sp>
          <p:grpSp>
            <p:nvGrpSpPr>
              <p:cNvPr id="291" name="Группа 290"/>
              <p:cNvGrpSpPr/>
              <p:nvPr userDrawn="1"/>
            </p:nvGrpSpPr>
            <p:grpSpPr>
              <a:xfrm>
                <a:off x="6738967" y="1656324"/>
                <a:ext cx="865240" cy="864000"/>
                <a:chOff x="6738967" y="1656324"/>
                <a:chExt cx="865240" cy="864000"/>
              </a:xfrm>
            </p:grpSpPr>
            <p:sp>
              <p:nvSpPr>
                <p:cNvPr id="292" name="Прямоугольник 291"/>
                <p:cNvSpPr/>
                <p:nvPr userDrawn="1"/>
              </p:nvSpPr>
              <p:spPr>
                <a:xfrm>
                  <a:off x="6738967" y="1944324"/>
                  <a:ext cx="288000" cy="288000"/>
                </a:xfrm>
                <a:prstGeom prst="rect">
                  <a:avLst/>
                </a:prstGeom>
                <a:solidFill>
                  <a:schemeClr val="accent5">
                    <a:lumMod val="75000"/>
                    <a:alpha val="45000"/>
                  </a:schemeClr>
                </a:solidFill>
                <a:ln>
                  <a:noFill/>
                </a:ln>
              </p:spPr>
            </p:sp>
            <p:sp>
              <p:nvSpPr>
                <p:cNvPr id="293" name="Прямоугольник 292"/>
                <p:cNvSpPr/>
                <p:nvPr userDrawn="1"/>
              </p:nvSpPr>
              <p:spPr>
                <a:xfrm>
                  <a:off x="7025601" y="1944324"/>
                  <a:ext cx="288000" cy="288000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  <a:alpha val="60000"/>
                  </a:schemeClr>
                </a:solidFill>
                <a:ln>
                  <a:noFill/>
                </a:ln>
              </p:spPr>
            </p:sp>
            <p:sp>
              <p:nvSpPr>
                <p:cNvPr id="294" name="Прямоугольник 293"/>
                <p:cNvSpPr/>
                <p:nvPr userDrawn="1"/>
              </p:nvSpPr>
              <p:spPr>
                <a:xfrm>
                  <a:off x="7312808" y="1944324"/>
                  <a:ext cx="288000" cy="288000"/>
                </a:xfrm>
                <a:prstGeom prst="rect">
                  <a:avLst/>
                </a:prstGeom>
                <a:solidFill>
                  <a:schemeClr val="accent5">
                    <a:lumMod val="60000"/>
                    <a:lumOff val="40000"/>
                    <a:alpha val="45000"/>
                  </a:schemeClr>
                </a:solidFill>
                <a:ln>
                  <a:noFill/>
                </a:ln>
              </p:spPr>
            </p:sp>
            <p:sp>
              <p:nvSpPr>
                <p:cNvPr id="295" name="Прямоугольник 294"/>
                <p:cNvSpPr/>
                <p:nvPr userDrawn="1"/>
              </p:nvSpPr>
              <p:spPr>
                <a:xfrm>
                  <a:off x="6742366" y="1656324"/>
                  <a:ext cx="288000" cy="288000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  <a:alpha val="22000"/>
                  </a:schemeClr>
                </a:solidFill>
                <a:ln>
                  <a:noFill/>
                </a:ln>
              </p:spPr>
            </p:sp>
            <p:sp>
              <p:nvSpPr>
                <p:cNvPr id="296" name="Прямоугольник 295"/>
                <p:cNvSpPr/>
                <p:nvPr userDrawn="1"/>
              </p:nvSpPr>
              <p:spPr>
                <a:xfrm>
                  <a:off x="7029000" y="1656324"/>
                  <a:ext cx="288000" cy="288000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  <a:alpha val="0"/>
                  </a:schemeClr>
                </a:solidFill>
                <a:ln>
                  <a:noFill/>
                </a:ln>
              </p:spPr>
            </p:sp>
            <p:sp>
              <p:nvSpPr>
                <p:cNvPr id="297" name="Прямоугольник 296"/>
                <p:cNvSpPr/>
                <p:nvPr userDrawn="1"/>
              </p:nvSpPr>
              <p:spPr>
                <a:xfrm>
                  <a:off x="7316207" y="1656324"/>
                  <a:ext cx="288000" cy="288000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  <a:alpha val="50000"/>
                  </a:schemeClr>
                </a:solidFill>
                <a:ln>
                  <a:noFill/>
                </a:ln>
              </p:spPr>
            </p:sp>
            <p:sp>
              <p:nvSpPr>
                <p:cNvPr id="298" name="Прямоугольник 297"/>
                <p:cNvSpPr/>
                <p:nvPr userDrawn="1"/>
              </p:nvSpPr>
              <p:spPr>
                <a:xfrm>
                  <a:off x="6741573" y="2232324"/>
                  <a:ext cx="288000" cy="288000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</p:sp>
            <p:sp>
              <p:nvSpPr>
                <p:cNvPr id="299" name="Прямоугольник 298"/>
                <p:cNvSpPr/>
                <p:nvPr userDrawn="1"/>
              </p:nvSpPr>
              <p:spPr>
                <a:xfrm>
                  <a:off x="7028207" y="2232324"/>
                  <a:ext cx="288000" cy="288000"/>
                </a:xfrm>
                <a:prstGeom prst="rect">
                  <a:avLst/>
                </a:prstGeom>
                <a:solidFill>
                  <a:schemeClr val="tx2">
                    <a:lumMod val="75000"/>
                    <a:alpha val="0"/>
                  </a:schemeClr>
                </a:solidFill>
                <a:ln>
                  <a:noFill/>
                </a:ln>
              </p:spPr>
            </p:sp>
            <p:sp>
              <p:nvSpPr>
                <p:cNvPr id="300" name="Прямоугольник 299"/>
                <p:cNvSpPr/>
                <p:nvPr userDrawn="1"/>
              </p:nvSpPr>
              <p:spPr>
                <a:xfrm>
                  <a:off x="7315414" y="2232324"/>
                  <a:ext cx="288000" cy="288000"/>
                </a:xfrm>
                <a:prstGeom prst="rect">
                  <a:avLst/>
                </a:prstGeom>
                <a:solidFill>
                  <a:schemeClr val="tx2">
                    <a:lumMod val="75000"/>
                    <a:alpha val="20000"/>
                  </a:schemeClr>
                </a:solidFill>
                <a:ln>
                  <a:noFill/>
                </a:ln>
              </p:spPr>
            </p:sp>
          </p:grpSp>
        </p:grpSp>
        <p:grpSp>
          <p:nvGrpSpPr>
            <p:cNvPr id="242" name="Группа 241"/>
            <p:cNvGrpSpPr/>
            <p:nvPr userDrawn="1"/>
          </p:nvGrpSpPr>
          <p:grpSpPr>
            <a:xfrm>
              <a:off x="3141185" y="-8406"/>
              <a:ext cx="859223" cy="864000"/>
              <a:chOff x="6739414" y="1656324"/>
              <a:chExt cx="864793" cy="864000"/>
            </a:xfrm>
          </p:grpSpPr>
          <p:sp>
            <p:nvSpPr>
              <p:cNvPr id="279" name="Прямоугольник 278"/>
              <p:cNvSpPr/>
              <p:nvPr userDrawn="1"/>
            </p:nvSpPr>
            <p:spPr>
              <a:xfrm>
                <a:off x="6739414" y="1656324"/>
                <a:ext cx="864000" cy="8640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</p:sp>
          <p:grpSp>
            <p:nvGrpSpPr>
              <p:cNvPr id="280" name="Группа 279"/>
              <p:cNvGrpSpPr/>
              <p:nvPr userDrawn="1"/>
            </p:nvGrpSpPr>
            <p:grpSpPr>
              <a:xfrm>
                <a:off x="6741573" y="1656324"/>
                <a:ext cx="862634" cy="864000"/>
                <a:chOff x="6741573" y="1656324"/>
                <a:chExt cx="862634" cy="864000"/>
              </a:xfrm>
            </p:grpSpPr>
            <p:sp>
              <p:nvSpPr>
                <p:cNvPr id="281" name="Прямоугольник 280"/>
                <p:cNvSpPr/>
                <p:nvPr userDrawn="1"/>
              </p:nvSpPr>
              <p:spPr>
                <a:xfrm>
                  <a:off x="6742366" y="1944324"/>
                  <a:ext cx="288000" cy="288000"/>
                </a:xfrm>
                <a:prstGeom prst="rect">
                  <a:avLst/>
                </a:prstGeom>
                <a:solidFill>
                  <a:schemeClr val="accent5">
                    <a:lumMod val="75000"/>
                    <a:alpha val="20000"/>
                  </a:schemeClr>
                </a:solidFill>
                <a:ln>
                  <a:noFill/>
                </a:ln>
              </p:spPr>
            </p:sp>
            <p:sp>
              <p:nvSpPr>
                <p:cNvPr id="282" name="Прямоугольник 281"/>
                <p:cNvSpPr/>
                <p:nvPr userDrawn="1"/>
              </p:nvSpPr>
              <p:spPr>
                <a:xfrm>
                  <a:off x="7029000" y="1944324"/>
                  <a:ext cx="288000" cy="288000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  <a:alpha val="40000"/>
                  </a:schemeClr>
                </a:solidFill>
                <a:ln>
                  <a:noFill/>
                </a:ln>
              </p:spPr>
            </p:sp>
            <p:sp>
              <p:nvSpPr>
                <p:cNvPr id="283" name="Прямоугольник 282"/>
                <p:cNvSpPr/>
                <p:nvPr userDrawn="1"/>
              </p:nvSpPr>
              <p:spPr>
                <a:xfrm>
                  <a:off x="7316207" y="1944324"/>
                  <a:ext cx="288000" cy="288000"/>
                </a:xfrm>
                <a:prstGeom prst="rect">
                  <a:avLst/>
                </a:prstGeom>
                <a:solidFill>
                  <a:schemeClr val="accent5">
                    <a:lumMod val="60000"/>
                    <a:lumOff val="40000"/>
                    <a:alpha val="30000"/>
                  </a:schemeClr>
                </a:solidFill>
                <a:ln>
                  <a:noFill/>
                </a:ln>
              </p:spPr>
            </p:sp>
            <p:sp>
              <p:nvSpPr>
                <p:cNvPr id="284" name="Прямоугольник 283"/>
                <p:cNvSpPr/>
                <p:nvPr userDrawn="1"/>
              </p:nvSpPr>
              <p:spPr>
                <a:xfrm>
                  <a:off x="6742366" y="1656324"/>
                  <a:ext cx="288000" cy="288000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  <a:alpha val="22000"/>
                  </a:schemeClr>
                </a:solidFill>
                <a:ln>
                  <a:noFill/>
                </a:ln>
              </p:spPr>
            </p:sp>
            <p:sp>
              <p:nvSpPr>
                <p:cNvPr id="285" name="Прямоугольник 284"/>
                <p:cNvSpPr/>
                <p:nvPr userDrawn="1"/>
              </p:nvSpPr>
              <p:spPr>
                <a:xfrm>
                  <a:off x="7029000" y="1656324"/>
                  <a:ext cx="288000" cy="288000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  <a:alpha val="0"/>
                  </a:schemeClr>
                </a:solidFill>
                <a:ln>
                  <a:noFill/>
                </a:ln>
              </p:spPr>
            </p:sp>
            <p:sp>
              <p:nvSpPr>
                <p:cNvPr id="286" name="Прямоугольник 285"/>
                <p:cNvSpPr/>
                <p:nvPr userDrawn="1"/>
              </p:nvSpPr>
              <p:spPr>
                <a:xfrm>
                  <a:off x="7316207" y="1656324"/>
                  <a:ext cx="288000" cy="288000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  <a:alpha val="50000"/>
                  </a:schemeClr>
                </a:solidFill>
                <a:ln>
                  <a:noFill/>
                </a:ln>
              </p:spPr>
            </p:sp>
            <p:sp>
              <p:nvSpPr>
                <p:cNvPr id="287" name="Прямоугольник 286"/>
                <p:cNvSpPr/>
                <p:nvPr userDrawn="1"/>
              </p:nvSpPr>
              <p:spPr>
                <a:xfrm>
                  <a:off x="6741573" y="2232324"/>
                  <a:ext cx="288000" cy="288000"/>
                </a:xfrm>
                <a:prstGeom prst="rect">
                  <a:avLst/>
                </a:prstGeom>
                <a:solidFill>
                  <a:schemeClr val="accent3">
                    <a:lumMod val="50000"/>
                    <a:alpha val="20000"/>
                  </a:schemeClr>
                </a:solidFill>
                <a:ln>
                  <a:noFill/>
                </a:ln>
              </p:spPr>
            </p:sp>
            <p:sp>
              <p:nvSpPr>
                <p:cNvPr id="288" name="Прямоугольник 287"/>
                <p:cNvSpPr/>
                <p:nvPr userDrawn="1"/>
              </p:nvSpPr>
              <p:spPr>
                <a:xfrm>
                  <a:off x="7028207" y="2232324"/>
                  <a:ext cx="288000" cy="288000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</p:sp>
            <p:sp>
              <p:nvSpPr>
                <p:cNvPr id="289" name="Прямоугольник 288"/>
                <p:cNvSpPr/>
                <p:nvPr userDrawn="1"/>
              </p:nvSpPr>
              <p:spPr>
                <a:xfrm>
                  <a:off x="7315414" y="2232324"/>
                  <a:ext cx="288000" cy="288000"/>
                </a:xfrm>
                <a:prstGeom prst="rect">
                  <a:avLst/>
                </a:prstGeom>
                <a:solidFill>
                  <a:schemeClr val="accent3">
                    <a:lumMod val="75000"/>
                    <a:alpha val="20000"/>
                  </a:schemeClr>
                </a:solidFill>
                <a:ln>
                  <a:noFill/>
                </a:ln>
              </p:spPr>
            </p:sp>
          </p:grpSp>
        </p:grpSp>
        <p:grpSp>
          <p:nvGrpSpPr>
            <p:cNvPr id="243" name="Группа 242"/>
            <p:cNvGrpSpPr/>
            <p:nvPr userDrawn="1"/>
          </p:nvGrpSpPr>
          <p:grpSpPr>
            <a:xfrm>
              <a:off x="2281962" y="-5770"/>
              <a:ext cx="861812" cy="864000"/>
              <a:chOff x="6739414" y="1656324"/>
              <a:chExt cx="867399" cy="864000"/>
            </a:xfrm>
          </p:grpSpPr>
          <p:sp>
            <p:nvSpPr>
              <p:cNvPr id="268" name="Прямоугольник 267"/>
              <p:cNvSpPr/>
              <p:nvPr userDrawn="1"/>
            </p:nvSpPr>
            <p:spPr>
              <a:xfrm>
                <a:off x="6739414" y="1656324"/>
                <a:ext cx="864000" cy="864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</p:sp>
          <p:grpSp>
            <p:nvGrpSpPr>
              <p:cNvPr id="269" name="Группа 268"/>
              <p:cNvGrpSpPr/>
              <p:nvPr userDrawn="1"/>
            </p:nvGrpSpPr>
            <p:grpSpPr>
              <a:xfrm>
                <a:off x="6741573" y="1656324"/>
                <a:ext cx="865240" cy="864000"/>
                <a:chOff x="6741573" y="1656324"/>
                <a:chExt cx="865240" cy="864000"/>
              </a:xfrm>
            </p:grpSpPr>
            <p:sp>
              <p:nvSpPr>
                <p:cNvPr id="270" name="Прямоугольник 269"/>
                <p:cNvSpPr/>
                <p:nvPr userDrawn="1"/>
              </p:nvSpPr>
              <p:spPr>
                <a:xfrm>
                  <a:off x="6742366" y="1944324"/>
                  <a:ext cx="288000" cy="288000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  <a:alpha val="70000"/>
                  </a:schemeClr>
                </a:solidFill>
                <a:ln>
                  <a:noFill/>
                </a:ln>
              </p:spPr>
            </p:sp>
            <p:sp>
              <p:nvSpPr>
                <p:cNvPr id="271" name="Прямоугольник 270"/>
                <p:cNvSpPr/>
                <p:nvPr userDrawn="1"/>
              </p:nvSpPr>
              <p:spPr>
                <a:xfrm>
                  <a:off x="7029000" y="1944324"/>
                  <a:ext cx="288000" cy="28800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  <a:alpha val="62000"/>
                  </a:schemeClr>
                </a:solidFill>
                <a:ln>
                  <a:noFill/>
                </a:ln>
              </p:spPr>
            </p:sp>
            <p:sp>
              <p:nvSpPr>
                <p:cNvPr id="272" name="Прямоугольник 271"/>
                <p:cNvSpPr/>
                <p:nvPr userDrawn="1"/>
              </p:nvSpPr>
              <p:spPr>
                <a:xfrm>
                  <a:off x="7316207" y="1944324"/>
                  <a:ext cx="288000" cy="288000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  <a:alpha val="55000"/>
                  </a:schemeClr>
                </a:solidFill>
                <a:ln>
                  <a:noFill/>
                </a:ln>
              </p:spPr>
            </p:sp>
            <p:sp>
              <p:nvSpPr>
                <p:cNvPr id="273" name="Прямоугольник 272"/>
                <p:cNvSpPr/>
                <p:nvPr userDrawn="1"/>
              </p:nvSpPr>
              <p:spPr>
                <a:xfrm>
                  <a:off x="6742366" y="1656324"/>
                  <a:ext cx="288000" cy="288000"/>
                </a:xfrm>
                <a:prstGeom prst="rect">
                  <a:avLst/>
                </a:prstGeom>
                <a:solidFill>
                  <a:schemeClr val="accent2">
                    <a:lumMod val="75000"/>
                    <a:alpha val="46000"/>
                  </a:schemeClr>
                </a:solidFill>
                <a:ln>
                  <a:noFill/>
                </a:ln>
              </p:spPr>
            </p:sp>
            <p:sp>
              <p:nvSpPr>
                <p:cNvPr id="274" name="Прямоугольник 273"/>
                <p:cNvSpPr/>
                <p:nvPr userDrawn="1"/>
              </p:nvSpPr>
              <p:spPr>
                <a:xfrm>
                  <a:off x="7029000" y="1656324"/>
                  <a:ext cx="288000" cy="288000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  <a:alpha val="30000"/>
                  </a:schemeClr>
                </a:solidFill>
                <a:ln>
                  <a:noFill/>
                </a:ln>
              </p:spPr>
            </p:sp>
            <p:sp>
              <p:nvSpPr>
                <p:cNvPr id="275" name="Прямоугольник 274"/>
                <p:cNvSpPr/>
                <p:nvPr userDrawn="1"/>
              </p:nvSpPr>
              <p:spPr>
                <a:xfrm>
                  <a:off x="7316207" y="1656324"/>
                  <a:ext cx="288000" cy="288000"/>
                </a:xfrm>
                <a:prstGeom prst="rect">
                  <a:avLst/>
                </a:prstGeom>
                <a:solidFill>
                  <a:schemeClr val="accent2">
                    <a:lumMod val="40000"/>
                    <a:lumOff val="60000"/>
                    <a:alpha val="76000"/>
                  </a:schemeClr>
                </a:solidFill>
                <a:ln>
                  <a:noFill/>
                </a:ln>
              </p:spPr>
            </p:sp>
            <p:sp>
              <p:nvSpPr>
                <p:cNvPr id="276" name="Прямоугольник 275"/>
                <p:cNvSpPr/>
                <p:nvPr userDrawn="1"/>
              </p:nvSpPr>
              <p:spPr>
                <a:xfrm>
                  <a:off x="6741573" y="2232324"/>
                  <a:ext cx="288000" cy="288000"/>
                </a:xfrm>
                <a:prstGeom prst="rect">
                  <a:avLst/>
                </a:prstGeom>
                <a:solidFill>
                  <a:schemeClr val="accent6">
                    <a:lumMod val="75000"/>
                    <a:alpha val="30000"/>
                  </a:schemeClr>
                </a:solidFill>
                <a:ln>
                  <a:noFill/>
                </a:ln>
              </p:spPr>
            </p:sp>
            <p:sp>
              <p:nvSpPr>
                <p:cNvPr id="277" name="Прямоугольник 276"/>
                <p:cNvSpPr/>
                <p:nvPr userDrawn="1"/>
              </p:nvSpPr>
              <p:spPr>
                <a:xfrm>
                  <a:off x="7028207" y="2232324"/>
                  <a:ext cx="288000" cy="288000"/>
                </a:xfrm>
                <a:prstGeom prst="rect">
                  <a:avLst/>
                </a:prstGeom>
                <a:solidFill>
                  <a:schemeClr val="accent6">
                    <a:lumMod val="75000"/>
                    <a:alpha val="50000"/>
                  </a:schemeClr>
                </a:solidFill>
                <a:ln>
                  <a:noFill/>
                </a:ln>
              </p:spPr>
            </p:sp>
            <p:sp>
              <p:nvSpPr>
                <p:cNvPr id="278" name="Прямоугольник 277"/>
                <p:cNvSpPr/>
                <p:nvPr userDrawn="1"/>
              </p:nvSpPr>
              <p:spPr>
                <a:xfrm>
                  <a:off x="7318813" y="2232324"/>
                  <a:ext cx="288000" cy="288000"/>
                </a:xfrm>
                <a:prstGeom prst="rect">
                  <a:avLst/>
                </a:prstGeom>
                <a:solidFill>
                  <a:schemeClr val="accent6">
                    <a:lumMod val="75000"/>
                    <a:alpha val="20000"/>
                  </a:schemeClr>
                </a:solidFill>
                <a:ln>
                  <a:noFill/>
                </a:ln>
              </p:spPr>
            </p:sp>
          </p:grpSp>
        </p:grpSp>
        <p:grpSp>
          <p:nvGrpSpPr>
            <p:cNvPr id="244" name="Группа 243"/>
            <p:cNvGrpSpPr/>
            <p:nvPr userDrawn="1"/>
          </p:nvGrpSpPr>
          <p:grpSpPr>
            <a:xfrm>
              <a:off x="1425367" y="-8406"/>
              <a:ext cx="859223" cy="864000"/>
              <a:chOff x="6739414" y="1656324"/>
              <a:chExt cx="864793" cy="864000"/>
            </a:xfrm>
          </p:grpSpPr>
          <p:sp>
            <p:nvSpPr>
              <p:cNvPr id="257" name="Прямоугольник 256"/>
              <p:cNvSpPr/>
              <p:nvPr userDrawn="1"/>
            </p:nvSpPr>
            <p:spPr>
              <a:xfrm>
                <a:off x="6739414" y="1656324"/>
                <a:ext cx="864000" cy="864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</p:sp>
          <p:grpSp>
            <p:nvGrpSpPr>
              <p:cNvPr id="258" name="Группа 257"/>
              <p:cNvGrpSpPr/>
              <p:nvPr userDrawn="1"/>
            </p:nvGrpSpPr>
            <p:grpSpPr>
              <a:xfrm>
                <a:off x="6741573" y="1656324"/>
                <a:ext cx="862634" cy="864000"/>
                <a:chOff x="6741573" y="1656324"/>
                <a:chExt cx="862634" cy="864000"/>
              </a:xfrm>
            </p:grpSpPr>
            <p:sp>
              <p:nvSpPr>
                <p:cNvPr id="259" name="Прямоугольник 258"/>
                <p:cNvSpPr/>
                <p:nvPr userDrawn="1"/>
              </p:nvSpPr>
              <p:spPr>
                <a:xfrm>
                  <a:off x="6742366" y="1944324"/>
                  <a:ext cx="288000" cy="288000"/>
                </a:xfrm>
                <a:prstGeom prst="rect">
                  <a:avLst/>
                </a:prstGeom>
                <a:solidFill>
                  <a:schemeClr val="accent4">
                    <a:lumMod val="75000"/>
                    <a:alpha val="76000"/>
                  </a:schemeClr>
                </a:solidFill>
                <a:ln>
                  <a:noFill/>
                </a:ln>
              </p:spPr>
            </p:sp>
            <p:sp>
              <p:nvSpPr>
                <p:cNvPr id="260" name="Прямоугольник 259"/>
                <p:cNvSpPr/>
                <p:nvPr userDrawn="1"/>
              </p:nvSpPr>
              <p:spPr>
                <a:xfrm>
                  <a:off x="7029000" y="1944324"/>
                  <a:ext cx="288000" cy="288000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  <a:alpha val="38000"/>
                  </a:schemeClr>
                </a:solidFill>
                <a:ln>
                  <a:noFill/>
                </a:ln>
              </p:spPr>
            </p:sp>
            <p:sp>
              <p:nvSpPr>
                <p:cNvPr id="261" name="Прямоугольник 260"/>
                <p:cNvSpPr/>
                <p:nvPr userDrawn="1"/>
              </p:nvSpPr>
              <p:spPr>
                <a:xfrm>
                  <a:off x="7316207" y="1944324"/>
                  <a:ext cx="288000" cy="288000"/>
                </a:xfrm>
                <a:prstGeom prst="rect">
                  <a:avLst/>
                </a:prstGeom>
                <a:solidFill>
                  <a:schemeClr val="accent1">
                    <a:lumMod val="75000"/>
                    <a:alpha val="24000"/>
                  </a:schemeClr>
                </a:solidFill>
                <a:ln>
                  <a:noFill/>
                </a:ln>
              </p:spPr>
            </p:sp>
            <p:sp>
              <p:nvSpPr>
                <p:cNvPr id="262" name="Прямоугольник 261"/>
                <p:cNvSpPr/>
                <p:nvPr userDrawn="1"/>
              </p:nvSpPr>
              <p:spPr>
                <a:xfrm>
                  <a:off x="6742366" y="1656324"/>
                  <a:ext cx="288000" cy="288000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  <a:alpha val="35000"/>
                  </a:schemeClr>
                </a:solidFill>
                <a:ln>
                  <a:noFill/>
                </a:ln>
              </p:spPr>
            </p:sp>
            <p:sp>
              <p:nvSpPr>
                <p:cNvPr id="263" name="Прямоугольник 262"/>
                <p:cNvSpPr/>
                <p:nvPr userDrawn="1"/>
              </p:nvSpPr>
              <p:spPr>
                <a:xfrm>
                  <a:off x="7029000" y="1656324"/>
                  <a:ext cx="288000" cy="288000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  <a:alpha val="0"/>
                  </a:schemeClr>
                </a:solidFill>
                <a:ln>
                  <a:noFill/>
                </a:ln>
              </p:spPr>
            </p:sp>
            <p:sp>
              <p:nvSpPr>
                <p:cNvPr id="264" name="Прямоугольник 263"/>
                <p:cNvSpPr/>
                <p:nvPr userDrawn="1"/>
              </p:nvSpPr>
              <p:spPr>
                <a:xfrm>
                  <a:off x="7316207" y="1656324"/>
                  <a:ext cx="288000" cy="288000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  <a:alpha val="50000"/>
                  </a:schemeClr>
                </a:solidFill>
                <a:ln>
                  <a:noFill/>
                </a:ln>
              </p:spPr>
            </p:sp>
            <p:sp>
              <p:nvSpPr>
                <p:cNvPr id="265" name="Прямоугольник 264"/>
                <p:cNvSpPr/>
                <p:nvPr userDrawn="1"/>
              </p:nvSpPr>
              <p:spPr>
                <a:xfrm>
                  <a:off x="6741573" y="2232324"/>
                  <a:ext cx="288000" cy="288000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  <a:alpha val="25000"/>
                  </a:schemeClr>
                </a:solidFill>
                <a:ln>
                  <a:noFill/>
                </a:ln>
              </p:spPr>
            </p:sp>
            <p:sp>
              <p:nvSpPr>
                <p:cNvPr id="266" name="Прямоугольник 265"/>
                <p:cNvSpPr/>
                <p:nvPr userDrawn="1"/>
              </p:nvSpPr>
              <p:spPr>
                <a:xfrm>
                  <a:off x="7028207" y="2232324"/>
                  <a:ext cx="288000" cy="288000"/>
                </a:xfrm>
                <a:prstGeom prst="rect">
                  <a:avLst/>
                </a:prstGeom>
                <a:solidFill>
                  <a:schemeClr val="tx2">
                    <a:lumMod val="60000"/>
                    <a:lumOff val="40000"/>
                    <a:alpha val="4000"/>
                  </a:schemeClr>
                </a:solidFill>
                <a:ln>
                  <a:noFill/>
                </a:ln>
              </p:spPr>
            </p:sp>
            <p:sp>
              <p:nvSpPr>
                <p:cNvPr id="267" name="Прямоугольник 266"/>
                <p:cNvSpPr/>
                <p:nvPr userDrawn="1"/>
              </p:nvSpPr>
              <p:spPr>
                <a:xfrm>
                  <a:off x="7315414" y="2232324"/>
                  <a:ext cx="288000" cy="288000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  <a:alpha val="29000"/>
                  </a:schemeClr>
                </a:solidFill>
                <a:ln>
                  <a:noFill/>
                </a:ln>
              </p:spPr>
            </p:sp>
          </p:grpSp>
        </p:grpSp>
        <p:grpSp>
          <p:nvGrpSpPr>
            <p:cNvPr id="4" name="Group 3"/>
            <p:cNvGrpSpPr/>
            <p:nvPr userDrawn="1"/>
          </p:nvGrpSpPr>
          <p:grpSpPr>
            <a:xfrm>
              <a:off x="572239" y="-8406"/>
              <a:ext cx="856290" cy="867599"/>
              <a:chOff x="572239" y="-8406"/>
              <a:chExt cx="856290" cy="867599"/>
            </a:xfrm>
          </p:grpSpPr>
          <p:sp>
            <p:nvSpPr>
              <p:cNvPr id="248" name="Прямоугольник 247"/>
              <p:cNvSpPr/>
              <p:nvPr userDrawn="1"/>
            </p:nvSpPr>
            <p:spPr>
              <a:xfrm>
                <a:off x="572239" y="279594"/>
                <a:ext cx="286145" cy="288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  <a:alpha val="48000"/>
                </a:schemeClr>
              </a:solidFill>
              <a:ln>
                <a:noFill/>
              </a:ln>
            </p:spPr>
          </p:sp>
          <p:sp>
            <p:nvSpPr>
              <p:cNvPr id="249" name="Прямоугольник 248"/>
              <p:cNvSpPr/>
              <p:nvPr userDrawn="1"/>
            </p:nvSpPr>
            <p:spPr>
              <a:xfrm>
                <a:off x="857027" y="279594"/>
                <a:ext cx="286145" cy="288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  <a:alpha val="29000"/>
                </a:schemeClr>
              </a:solidFill>
              <a:ln>
                <a:noFill/>
              </a:ln>
            </p:spPr>
          </p:sp>
          <p:sp>
            <p:nvSpPr>
              <p:cNvPr id="250" name="Прямоугольник 249"/>
              <p:cNvSpPr/>
              <p:nvPr userDrawn="1"/>
            </p:nvSpPr>
            <p:spPr>
              <a:xfrm>
                <a:off x="1142384" y="279594"/>
                <a:ext cx="286145" cy="288000"/>
              </a:xfrm>
              <a:prstGeom prst="rect">
                <a:avLst/>
              </a:prstGeom>
              <a:solidFill>
                <a:schemeClr val="accent2">
                  <a:lumMod val="75000"/>
                  <a:alpha val="16000"/>
                </a:schemeClr>
              </a:solidFill>
              <a:ln>
                <a:noFill/>
              </a:ln>
            </p:spPr>
          </p:sp>
          <p:sp>
            <p:nvSpPr>
              <p:cNvPr id="251" name="Прямоугольник 250"/>
              <p:cNvSpPr/>
              <p:nvPr userDrawn="1"/>
            </p:nvSpPr>
            <p:spPr>
              <a:xfrm>
                <a:off x="572239" y="-8406"/>
                <a:ext cx="286145" cy="28800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  <a:alpha val="4000"/>
                </a:schemeClr>
              </a:solidFill>
              <a:ln>
                <a:noFill/>
              </a:ln>
            </p:spPr>
          </p:sp>
          <p:sp>
            <p:nvSpPr>
              <p:cNvPr id="252" name="Прямоугольник 251"/>
              <p:cNvSpPr/>
              <p:nvPr userDrawn="1"/>
            </p:nvSpPr>
            <p:spPr>
              <a:xfrm>
                <a:off x="857027" y="-8406"/>
                <a:ext cx="286145" cy="28800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  <a:alpha val="23000"/>
                </a:schemeClr>
              </a:solidFill>
              <a:ln>
                <a:noFill/>
              </a:ln>
            </p:spPr>
          </p:sp>
          <p:sp>
            <p:nvSpPr>
              <p:cNvPr id="253" name="Прямоугольник 252"/>
              <p:cNvSpPr/>
              <p:nvPr userDrawn="1"/>
            </p:nvSpPr>
            <p:spPr>
              <a:xfrm>
                <a:off x="1142384" y="-8406"/>
                <a:ext cx="286145" cy="288000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27000"/>
                </a:schemeClr>
              </a:solidFill>
              <a:ln>
                <a:noFill/>
              </a:ln>
            </p:spPr>
          </p:sp>
          <p:sp>
            <p:nvSpPr>
              <p:cNvPr id="254" name="Прямоугольник 253"/>
              <p:cNvSpPr/>
              <p:nvPr userDrawn="1"/>
            </p:nvSpPr>
            <p:spPr>
              <a:xfrm>
                <a:off x="574377" y="571193"/>
                <a:ext cx="286145" cy="288000"/>
              </a:xfrm>
              <a:prstGeom prst="rect">
                <a:avLst/>
              </a:prstGeom>
              <a:solidFill>
                <a:schemeClr val="accent2">
                  <a:lumMod val="75000"/>
                  <a:alpha val="65000"/>
                </a:schemeClr>
              </a:solidFill>
              <a:ln>
                <a:noFill/>
              </a:ln>
            </p:spPr>
          </p:sp>
          <p:sp>
            <p:nvSpPr>
              <p:cNvPr id="255" name="Прямоугольник 254"/>
              <p:cNvSpPr/>
              <p:nvPr userDrawn="1"/>
            </p:nvSpPr>
            <p:spPr>
              <a:xfrm>
                <a:off x="856239" y="567594"/>
                <a:ext cx="286145" cy="288000"/>
              </a:xfrm>
              <a:prstGeom prst="rect">
                <a:avLst/>
              </a:prstGeom>
              <a:solidFill>
                <a:schemeClr val="accent2">
                  <a:alpha val="0"/>
                </a:schemeClr>
              </a:solidFill>
              <a:ln>
                <a:noFill/>
              </a:ln>
            </p:spPr>
          </p:sp>
          <p:sp>
            <p:nvSpPr>
              <p:cNvPr id="256" name="Прямоугольник 255"/>
              <p:cNvSpPr/>
              <p:nvPr userDrawn="1"/>
            </p:nvSpPr>
            <p:spPr>
              <a:xfrm>
                <a:off x="1141596" y="567594"/>
                <a:ext cx="286145" cy="288000"/>
              </a:xfrm>
              <a:prstGeom prst="rect">
                <a:avLst/>
              </a:prstGeom>
              <a:solidFill>
                <a:schemeClr val="accent6">
                  <a:lumMod val="75000"/>
                  <a:alpha val="57000"/>
                </a:schemeClr>
              </a:solidFill>
              <a:ln>
                <a:noFill/>
              </a:ln>
            </p:spPr>
          </p:sp>
        </p:grpSp>
        <p:grpSp>
          <p:nvGrpSpPr>
            <p:cNvPr id="352" name="Группа 351"/>
            <p:cNvGrpSpPr/>
            <p:nvPr userDrawn="1"/>
          </p:nvGrpSpPr>
          <p:grpSpPr>
            <a:xfrm>
              <a:off x="1" y="-5610"/>
              <a:ext cx="574879" cy="861204"/>
              <a:chOff x="7025601" y="1656324"/>
              <a:chExt cx="578606" cy="864000"/>
            </a:xfrm>
          </p:grpSpPr>
          <p:sp>
            <p:nvSpPr>
              <p:cNvPr id="354" name="Прямоугольник 353"/>
              <p:cNvSpPr/>
              <p:nvPr userDrawn="1"/>
            </p:nvSpPr>
            <p:spPr>
              <a:xfrm>
                <a:off x="7025601" y="1944324"/>
                <a:ext cx="288000" cy="288000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  <a:alpha val="60000"/>
                </a:schemeClr>
              </a:solidFill>
              <a:ln>
                <a:noFill/>
              </a:ln>
            </p:spPr>
          </p:sp>
          <p:sp>
            <p:nvSpPr>
              <p:cNvPr id="355" name="Прямоугольник 354"/>
              <p:cNvSpPr/>
              <p:nvPr userDrawn="1"/>
            </p:nvSpPr>
            <p:spPr>
              <a:xfrm>
                <a:off x="7312808" y="1944324"/>
                <a:ext cx="288000" cy="288000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  <a:alpha val="45000"/>
                </a:schemeClr>
              </a:solidFill>
              <a:ln>
                <a:noFill/>
              </a:ln>
            </p:spPr>
          </p:sp>
          <p:sp>
            <p:nvSpPr>
              <p:cNvPr id="357" name="Прямоугольник 356"/>
              <p:cNvSpPr/>
              <p:nvPr userDrawn="1"/>
            </p:nvSpPr>
            <p:spPr>
              <a:xfrm>
                <a:off x="7029000" y="1656324"/>
                <a:ext cx="288000" cy="2880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  <a:alpha val="0"/>
                </a:schemeClr>
              </a:solidFill>
              <a:ln>
                <a:noFill/>
              </a:ln>
            </p:spPr>
          </p:sp>
          <p:sp>
            <p:nvSpPr>
              <p:cNvPr id="358" name="Прямоугольник 357"/>
              <p:cNvSpPr/>
              <p:nvPr userDrawn="1"/>
            </p:nvSpPr>
            <p:spPr>
              <a:xfrm>
                <a:off x="7316207" y="1656324"/>
                <a:ext cx="288000" cy="2880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  <a:alpha val="50000"/>
                </a:schemeClr>
              </a:solidFill>
              <a:ln>
                <a:noFill/>
              </a:ln>
            </p:spPr>
          </p:sp>
          <p:sp>
            <p:nvSpPr>
              <p:cNvPr id="360" name="Прямоугольник 359"/>
              <p:cNvSpPr/>
              <p:nvPr userDrawn="1"/>
            </p:nvSpPr>
            <p:spPr>
              <a:xfrm>
                <a:off x="7028207" y="2232324"/>
                <a:ext cx="288000" cy="288000"/>
              </a:xfrm>
              <a:prstGeom prst="rect">
                <a:avLst/>
              </a:prstGeom>
              <a:solidFill>
                <a:schemeClr val="tx2">
                  <a:lumMod val="75000"/>
                  <a:alpha val="0"/>
                </a:schemeClr>
              </a:solidFill>
              <a:ln>
                <a:noFill/>
              </a:ln>
            </p:spPr>
          </p:sp>
          <p:sp>
            <p:nvSpPr>
              <p:cNvPr id="361" name="Прямоугольник 360"/>
              <p:cNvSpPr/>
              <p:nvPr userDrawn="1"/>
            </p:nvSpPr>
            <p:spPr>
              <a:xfrm>
                <a:off x="7315414" y="2232324"/>
                <a:ext cx="288000" cy="288000"/>
              </a:xfrm>
              <a:prstGeom prst="rect">
                <a:avLst/>
              </a:prstGeom>
              <a:solidFill>
                <a:schemeClr val="tx2">
                  <a:lumMod val="75000"/>
                  <a:alpha val="20000"/>
                </a:schemeClr>
              </a:solidFill>
              <a:ln>
                <a:noFill/>
              </a:ln>
            </p:spPr>
          </p:sp>
        </p:grpSp>
      </p:grpSp>
      <p:sp>
        <p:nvSpPr>
          <p:cNvPr id="483" name="Прямоугольник 482"/>
          <p:cNvSpPr/>
          <p:nvPr userDrawn="1"/>
        </p:nvSpPr>
        <p:spPr>
          <a:xfrm>
            <a:off x="8287086" y="4950428"/>
            <a:ext cx="858118" cy="1913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488" name="Прямоугольник 487"/>
          <p:cNvSpPr/>
          <p:nvPr userDrawn="1"/>
        </p:nvSpPr>
        <p:spPr>
          <a:xfrm>
            <a:off x="8290019" y="4946248"/>
            <a:ext cx="286039" cy="193073"/>
          </a:xfrm>
          <a:prstGeom prst="rect">
            <a:avLst/>
          </a:prstGeom>
          <a:solidFill>
            <a:schemeClr val="accent1">
              <a:lumMod val="60000"/>
              <a:lumOff val="40000"/>
              <a:alpha val="22000"/>
            </a:schemeClr>
          </a:solidFill>
          <a:ln>
            <a:noFill/>
          </a:ln>
        </p:spPr>
      </p:sp>
      <p:sp>
        <p:nvSpPr>
          <p:cNvPr id="489" name="Прямоугольник 488"/>
          <p:cNvSpPr/>
          <p:nvPr userDrawn="1"/>
        </p:nvSpPr>
        <p:spPr>
          <a:xfrm>
            <a:off x="8574702" y="4950428"/>
            <a:ext cx="286039" cy="193073"/>
          </a:xfrm>
          <a:prstGeom prst="rect">
            <a:avLst/>
          </a:prstGeom>
          <a:solidFill>
            <a:schemeClr val="accent1">
              <a:lumMod val="60000"/>
              <a:lumOff val="40000"/>
              <a:alpha val="0"/>
            </a:schemeClr>
          </a:solidFill>
          <a:ln>
            <a:noFill/>
          </a:ln>
        </p:spPr>
      </p:sp>
      <p:sp>
        <p:nvSpPr>
          <p:cNvPr id="490" name="Прямоугольник 489"/>
          <p:cNvSpPr/>
          <p:nvPr userDrawn="1"/>
        </p:nvSpPr>
        <p:spPr>
          <a:xfrm>
            <a:off x="8859954" y="4950428"/>
            <a:ext cx="286039" cy="193073"/>
          </a:xfrm>
          <a:prstGeom prst="rect">
            <a:avLst/>
          </a:pr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472" name="Прямоугольник 471"/>
          <p:cNvSpPr/>
          <p:nvPr userDrawn="1"/>
        </p:nvSpPr>
        <p:spPr>
          <a:xfrm>
            <a:off x="7428968" y="4948661"/>
            <a:ext cx="858118" cy="19130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</p:sp>
      <p:sp>
        <p:nvSpPr>
          <p:cNvPr id="477" name="Прямоугольник 476"/>
          <p:cNvSpPr/>
          <p:nvPr userDrawn="1"/>
        </p:nvSpPr>
        <p:spPr>
          <a:xfrm>
            <a:off x="7431900" y="4948661"/>
            <a:ext cx="286039" cy="193073"/>
          </a:xfrm>
          <a:prstGeom prst="rect">
            <a:avLst/>
          </a:prstGeom>
          <a:solidFill>
            <a:schemeClr val="accent3">
              <a:lumMod val="20000"/>
              <a:lumOff val="80000"/>
              <a:alpha val="22000"/>
            </a:schemeClr>
          </a:solidFill>
          <a:ln>
            <a:noFill/>
          </a:ln>
        </p:spPr>
      </p:sp>
      <p:sp>
        <p:nvSpPr>
          <p:cNvPr id="478" name="Прямоугольник 477"/>
          <p:cNvSpPr/>
          <p:nvPr userDrawn="1"/>
        </p:nvSpPr>
        <p:spPr>
          <a:xfrm>
            <a:off x="7717153" y="5011137"/>
            <a:ext cx="286039" cy="193073"/>
          </a:xfrm>
          <a:prstGeom prst="rect">
            <a:avLst/>
          </a:prstGeom>
          <a:solidFill>
            <a:schemeClr val="accent3">
              <a:lumMod val="20000"/>
              <a:lumOff val="80000"/>
              <a:alpha val="0"/>
            </a:schemeClr>
          </a:solidFill>
          <a:ln>
            <a:noFill/>
          </a:ln>
        </p:spPr>
      </p:sp>
      <p:sp>
        <p:nvSpPr>
          <p:cNvPr id="479" name="Прямоугольник 478"/>
          <p:cNvSpPr/>
          <p:nvPr userDrawn="1"/>
        </p:nvSpPr>
        <p:spPr>
          <a:xfrm>
            <a:off x="8001836" y="4948661"/>
            <a:ext cx="286039" cy="193073"/>
          </a:xfrm>
          <a:prstGeom prst="rect">
            <a:avLst/>
          </a:prstGeom>
          <a:solidFill>
            <a:schemeClr val="accent3">
              <a:lumMod val="20000"/>
              <a:lumOff val="80000"/>
              <a:alpha val="50000"/>
            </a:schemeClr>
          </a:solidFill>
          <a:ln>
            <a:noFill/>
          </a:ln>
        </p:spPr>
      </p:sp>
      <p:sp>
        <p:nvSpPr>
          <p:cNvPr id="461" name="Прямоугольник 460"/>
          <p:cNvSpPr/>
          <p:nvPr userDrawn="1"/>
        </p:nvSpPr>
        <p:spPr>
          <a:xfrm>
            <a:off x="6570063" y="4950428"/>
            <a:ext cx="858118" cy="19130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</p:sp>
      <p:sp>
        <p:nvSpPr>
          <p:cNvPr id="466" name="Прямоугольник 465"/>
          <p:cNvSpPr/>
          <p:nvPr userDrawn="1"/>
        </p:nvSpPr>
        <p:spPr>
          <a:xfrm>
            <a:off x="6572996" y="4946248"/>
            <a:ext cx="286039" cy="193073"/>
          </a:xfrm>
          <a:prstGeom prst="rect">
            <a:avLst/>
          </a:prstGeom>
          <a:solidFill>
            <a:schemeClr val="accent2">
              <a:lumMod val="75000"/>
              <a:alpha val="46000"/>
            </a:schemeClr>
          </a:solidFill>
          <a:ln>
            <a:noFill/>
          </a:ln>
        </p:spPr>
      </p:sp>
      <p:sp>
        <p:nvSpPr>
          <p:cNvPr id="467" name="Прямоугольник 466"/>
          <p:cNvSpPr/>
          <p:nvPr userDrawn="1"/>
        </p:nvSpPr>
        <p:spPr>
          <a:xfrm>
            <a:off x="6863032" y="4946248"/>
            <a:ext cx="286039" cy="193073"/>
          </a:xfrm>
          <a:prstGeom prst="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>
            <a:noFill/>
          </a:ln>
        </p:spPr>
      </p:sp>
      <p:sp>
        <p:nvSpPr>
          <p:cNvPr id="468" name="Прямоугольник 467"/>
          <p:cNvSpPr/>
          <p:nvPr userDrawn="1"/>
        </p:nvSpPr>
        <p:spPr>
          <a:xfrm>
            <a:off x="7141078" y="4947777"/>
            <a:ext cx="286039" cy="193073"/>
          </a:xfrm>
          <a:prstGeom prst="rect">
            <a:avLst/>
          </a:prstGeom>
          <a:solidFill>
            <a:schemeClr val="accent2">
              <a:lumMod val="40000"/>
              <a:lumOff val="60000"/>
              <a:alpha val="76000"/>
            </a:schemeClr>
          </a:solidFill>
          <a:ln>
            <a:noFill/>
          </a:ln>
        </p:spPr>
      </p:sp>
      <p:sp>
        <p:nvSpPr>
          <p:cNvPr id="450" name="Прямоугольник 449"/>
          <p:cNvSpPr/>
          <p:nvPr userDrawn="1"/>
        </p:nvSpPr>
        <p:spPr>
          <a:xfrm>
            <a:off x="5713784" y="4948661"/>
            <a:ext cx="858118" cy="1913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</p:sp>
      <p:sp>
        <p:nvSpPr>
          <p:cNvPr id="455" name="Прямоугольник 454"/>
          <p:cNvSpPr/>
          <p:nvPr userDrawn="1"/>
        </p:nvSpPr>
        <p:spPr>
          <a:xfrm>
            <a:off x="5716717" y="4948661"/>
            <a:ext cx="286039" cy="193073"/>
          </a:xfrm>
          <a:prstGeom prst="rect">
            <a:avLst/>
          </a:prstGeom>
          <a:solidFill>
            <a:schemeClr val="accent1">
              <a:lumMod val="60000"/>
              <a:lumOff val="40000"/>
              <a:alpha val="35000"/>
            </a:schemeClr>
          </a:solidFill>
          <a:ln>
            <a:noFill/>
          </a:ln>
        </p:spPr>
      </p:sp>
      <p:sp>
        <p:nvSpPr>
          <p:cNvPr id="456" name="Прямоугольник 455"/>
          <p:cNvSpPr/>
          <p:nvPr userDrawn="1"/>
        </p:nvSpPr>
        <p:spPr>
          <a:xfrm>
            <a:off x="6001400" y="4948661"/>
            <a:ext cx="286039" cy="193073"/>
          </a:xfrm>
          <a:prstGeom prst="rect">
            <a:avLst/>
          </a:prstGeom>
          <a:solidFill>
            <a:schemeClr val="accent1">
              <a:lumMod val="60000"/>
              <a:lumOff val="40000"/>
              <a:alpha val="0"/>
            </a:schemeClr>
          </a:solidFill>
          <a:ln>
            <a:noFill/>
          </a:ln>
        </p:spPr>
      </p:sp>
      <p:sp>
        <p:nvSpPr>
          <p:cNvPr id="457" name="Прямоугольник 456"/>
          <p:cNvSpPr/>
          <p:nvPr userDrawn="1"/>
        </p:nvSpPr>
        <p:spPr>
          <a:xfrm>
            <a:off x="6286651" y="4948661"/>
            <a:ext cx="286039" cy="193073"/>
          </a:xfrm>
          <a:prstGeom prst="rect">
            <a:avLst/>
          </a:pr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439" name="Прямоугольник 438"/>
          <p:cNvSpPr/>
          <p:nvPr userDrawn="1"/>
        </p:nvSpPr>
        <p:spPr>
          <a:xfrm>
            <a:off x="4858039" y="4948661"/>
            <a:ext cx="858118" cy="19130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</p:sp>
      <p:sp>
        <p:nvSpPr>
          <p:cNvPr id="444" name="Прямоугольник 443"/>
          <p:cNvSpPr/>
          <p:nvPr userDrawn="1"/>
        </p:nvSpPr>
        <p:spPr>
          <a:xfrm>
            <a:off x="4860972" y="4948661"/>
            <a:ext cx="286039" cy="193073"/>
          </a:xfrm>
          <a:prstGeom prst="rect">
            <a:avLst/>
          </a:prstGeom>
          <a:solidFill>
            <a:schemeClr val="accent4">
              <a:lumMod val="40000"/>
              <a:lumOff val="60000"/>
              <a:alpha val="4000"/>
            </a:schemeClr>
          </a:solidFill>
          <a:ln>
            <a:noFill/>
          </a:ln>
        </p:spPr>
      </p:sp>
      <p:sp>
        <p:nvSpPr>
          <p:cNvPr id="445" name="Прямоугольник 444"/>
          <p:cNvSpPr/>
          <p:nvPr userDrawn="1"/>
        </p:nvSpPr>
        <p:spPr>
          <a:xfrm>
            <a:off x="5145654" y="4948661"/>
            <a:ext cx="286039" cy="193073"/>
          </a:xfrm>
          <a:prstGeom prst="rect">
            <a:avLst/>
          </a:prstGeom>
          <a:solidFill>
            <a:schemeClr val="accent4">
              <a:lumMod val="40000"/>
              <a:lumOff val="60000"/>
              <a:alpha val="23000"/>
            </a:schemeClr>
          </a:solidFill>
          <a:ln>
            <a:noFill/>
          </a:ln>
        </p:spPr>
      </p:sp>
      <p:sp>
        <p:nvSpPr>
          <p:cNvPr id="446" name="Прямоугольник 445"/>
          <p:cNvSpPr/>
          <p:nvPr userDrawn="1"/>
        </p:nvSpPr>
        <p:spPr>
          <a:xfrm>
            <a:off x="5430906" y="4948661"/>
            <a:ext cx="286039" cy="193073"/>
          </a:xfrm>
          <a:prstGeom prst="rect">
            <a:avLst/>
          </a:prstGeom>
          <a:solidFill>
            <a:schemeClr val="accent4">
              <a:lumMod val="20000"/>
              <a:lumOff val="80000"/>
              <a:alpha val="27000"/>
            </a:schemeClr>
          </a:solidFill>
          <a:ln>
            <a:noFill/>
          </a:ln>
        </p:spPr>
      </p:sp>
      <p:sp>
        <p:nvSpPr>
          <p:cNvPr id="423" name="Прямоугольник 422"/>
          <p:cNvSpPr/>
          <p:nvPr userDrawn="1"/>
        </p:nvSpPr>
        <p:spPr>
          <a:xfrm>
            <a:off x="3998143" y="4949782"/>
            <a:ext cx="858118" cy="1913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428" name="Прямоугольник 427"/>
          <p:cNvSpPr/>
          <p:nvPr userDrawn="1"/>
        </p:nvSpPr>
        <p:spPr>
          <a:xfrm>
            <a:off x="4001076" y="4949782"/>
            <a:ext cx="286039" cy="193073"/>
          </a:xfrm>
          <a:prstGeom prst="rect">
            <a:avLst/>
          </a:prstGeom>
          <a:solidFill>
            <a:schemeClr val="accent1">
              <a:lumMod val="60000"/>
              <a:lumOff val="40000"/>
              <a:alpha val="22000"/>
            </a:schemeClr>
          </a:solidFill>
          <a:ln>
            <a:noFill/>
          </a:ln>
        </p:spPr>
      </p:sp>
      <p:sp>
        <p:nvSpPr>
          <p:cNvPr id="429" name="Прямоугольник 428"/>
          <p:cNvSpPr/>
          <p:nvPr userDrawn="1"/>
        </p:nvSpPr>
        <p:spPr>
          <a:xfrm>
            <a:off x="4285758" y="4949782"/>
            <a:ext cx="286039" cy="193073"/>
          </a:xfrm>
          <a:prstGeom prst="rect">
            <a:avLst/>
          </a:prstGeom>
          <a:solidFill>
            <a:schemeClr val="accent1">
              <a:lumMod val="60000"/>
              <a:lumOff val="40000"/>
              <a:alpha val="0"/>
            </a:schemeClr>
          </a:solidFill>
          <a:ln>
            <a:noFill/>
          </a:ln>
        </p:spPr>
      </p:sp>
      <p:sp>
        <p:nvSpPr>
          <p:cNvPr id="430" name="Прямоугольник 429"/>
          <p:cNvSpPr/>
          <p:nvPr userDrawn="1"/>
        </p:nvSpPr>
        <p:spPr>
          <a:xfrm>
            <a:off x="4571010" y="4949782"/>
            <a:ext cx="286039" cy="193073"/>
          </a:xfrm>
          <a:prstGeom prst="rect">
            <a:avLst/>
          </a:pr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412" name="Прямоугольник 411"/>
          <p:cNvSpPr/>
          <p:nvPr userDrawn="1"/>
        </p:nvSpPr>
        <p:spPr>
          <a:xfrm>
            <a:off x="3140025" y="4948015"/>
            <a:ext cx="858118" cy="19130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</p:sp>
      <p:sp>
        <p:nvSpPr>
          <p:cNvPr id="417" name="Прямоугольник 416"/>
          <p:cNvSpPr/>
          <p:nvPr userDrawn="1"/>
        </p:nvSpPr>
        <p:spPr>
          <a:xfrm>
            <a:off x="3142958" y="4948015"/>
            <a:ext cx="286039" cy="193073"/>
          </a:xfrm>
          <a:prstGeom prst="rect">
            <a:avLst/>
          </a:prstGeom>
          <a:solidFill>
            <a:schemeClr val="accent3">
              <a:lumMod val="20000"/>
              <a:lumOff val="80000"/>
              <a:alpha val="22000"/>
            </a:schemeClr>
          </a:solidFill>
          <a:ln>
            <a:noFill/>
          </a:ln>
        </p:spPr>
      </p:sp>
      <p:sp>
        <p:nvSpPr>
          <p:cNvPr id="418" name="Прямоугольник 417"/>
          <p:cNvSpPr/>
          <p:nvPr userDrawn="1"/>
        </p:nvSpPr>
        <p:spPr>
          <a:xfrm>
            <a:off x="3427640" y="4948015"/>
            <a:ext cx="286039" cy="193073"/>
          </a:xfrm>
          <a:prstGeom prst="rect">
            <a:avLst/>
          </a:prstGeom>
          <a:solidFill>
            <a:schemeClr val="accent3">
              <a:lumMod val="20000"/>
              <a:lumOff val="80000"/>
              <a:alpha val="0"/>
            </a:schemeClr>
          </a:solidFill>
          <a:ln>
            <a:noFill/>
          </a:ln>
        </p:spPr>
      </p:sp>
      <p:sp>
        <p:nvSpPr>
          <p:cNvPr id="419" name="Прямоугольник 418"/>
          <p:cNvSpPr/>
          <p:nvPr userDrawn="1"/>
        </p:nvSpPr>
        <p:spPr>
          <a:xfrm>
            <a:off x="3712892" y="4948015"/>
            <a:ext cx="286039" cy="193073"/>
          </a:xfrm>
          <a:prstGeom prst="rect">
            <a:avLst/>
          </a:prstGeom>
          <a:solidFill>
            <a:schemeClr val="accent3">
              <a:lumMod val="20000"/>
              <a:lumOff val="80000"/>
              <a:alpha val="50000"/>
            </a:schemeClr>
          </a:solidFill>
          <a:ln>
            <a:noFill/>
          </a:ln>
        </p:spPr>
      </p:sp>
      <p:sp>
        <p:nvSpPr>
          <p:cNvPr id="401" name="Прямоугольник 400"/>
          <p:cNvSpPr/>
          <p:nvPr userDrawn="1"/>
        </p:nvSpPr>
        <p:spPr>
          <a:xfrm>
            <a:off x="2281119" y="4949782"/>
            <a:ext cx="858118" cy="19130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</p:sp>
      <p:sp>
        <p:nvSpPr>
          <p:cNvPr id="406" name="Прямоугольник 405"/>
          <p:cNvSpPr/>
          <p:nvPr userDrawn="1"/>
        </p:nvSpPr>
        <p:spPr>
          <a:xfrm>
            <a:off x="2284052" y="4949782"/>
            <a:ext cx="286039" cy="193073"/>
          </a:xfrm>
          <a:prstGeom prst="rect">
            <a:avLst/>
          </a:prstGeom>
          <a:solidFill>
            <a:schemeClr val="accent2">
              <a:lumMod val="75000"/>
              <a:alpha val="46000"/>
            </a:schemeClr>
          </a:solidFill>
          <a:ln>
            <a:noFill/>
          </a:ln>
        </p:spPr>
      </p:sp>
      <p:sp>
        <p:nvSpPr>
          <p:cNvPr id="407" name="Прямоугольник 406"/>
          <p:cNvSpPr/>
          <p:nvPr userDrawn="1"/>
        </p:nvSpPr>
        <p:spPr>
          <a:xfrm>
            <a:off x="2568735" y="4949782"/>
            <a:ext cx="286039" cy="193073"/>
          </a:xfrm>
          <a:prstGeom prst="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>
            <a:noFill/>
          </a:ln>
        </p:spPr>
      </p:sp>
      <p:sp>
        <p:nvSpPr>
          <p:cNvPr id="408" name="Прямоугольник 407"/>
          <p:cNvSpPr/>
          <p:nvPr userDrawn="1"/>
        </p:nvSpPr>
        <p:spPr>
          <a:xfrm>
            <a:off x="2853986" y="4949782"/>
            <a:ext cx="286039" cy="193073"/>
          </a:xfrm>
          <a:prstGeom prst="rect">
            <a:avLst/>
          </a:prstGeom>
          <a:solidFill>
            <a:schemeClr val="accent2">
              <a:lumMod val="40000"/>
              <a:lumOff val="60000"/>
              <a:alpha val="76000"/>
            </a:schemeClr>
          </a:solidFill>
          <a:ln>
            <a:noFill/>
          </a:ln>
        </p:spPr>
      </p:sp>
      <p:sp>
        <p:nvSpPr>
          <p:cNvPr id="390" name="Прямоугольник 389"/>
          <p:cNvSpPr/>
          <p:nvPr userDrawn="1"/>
        </p:nvSpPr>
        <p:spPr>
          <a:xfrm>
            <a:off x="1424840" y="4948015"/>
            <a:ext cx="858118" cy="1913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</p:sp>
      <p:sp>
        <p:nvSpPr>
          <p:cNvPr id="395" name="Прямоугольник 394"/>
          <p:cNvSpPr/>
          <p:nvPr userDrawn="1"/>
        </p:nvSpPr>
        <p:spPr>
          <a:xfrm>
            <a:off x="1427773" y="4948015"/>
            <a:ext cx="286039" cy="193073"/>
          </a:xfrm>
          <a:prstGeom prst="rect">
            <a:avLst/>
          </a:prstGeom>
          <a:solidFill>
            <a:schemeClr val="accent1">
              <a:lumMod val="60000"/>
              <a:lumOff val="40000"/>
              <a:alpha val="35000"/>
            </a:schemeClr>
          </a:solidFill>
          <a:ln>
            <a:noFill/>
          </a:ln>
        </p:spPr>
      </p:sp>
      <p:sp>
        <p:nvSpPr>
          <p:cNvPr id="396" name="Прямоугольник 395"/>
          <p:cNvSpPr/>
          <p:nvPr userDrawn="1"/>
        </p:nvSpPr>
        <p:spPr>
          <a:xfrm>
            <a:off x="1712456" y="4948015"/>
            <a:ext cx="286039" cy="193073"/>
          </a:xfrm>
          <a:prstGeom prst="rect">
            <a:avLst/>
          </a:prstGeom>
          <a:solidFill>
            <a:schemeClr val="accent1">
              <a:lumMod val="60000"/>
              <a:lumOff val="40000"/>
              <a:alpha val="0"/>
            </a:schemeClr>
          </a:solidFill>
          <a:ln>
            <a:noFill/>
          </a:ln>
        </p:spPr>
      </p:sp>
      <p:sp>
        <p:nvSpPr>
          <p:cNvPr id="397" name="Прямоугольник 396"/>
          <p:cNvSpPr/>
          <p:nvPr userDrawn="1"/>
        </p:nvSpPr>
        <p:spPr>
          <a:xfrm>
            <a:off x="1997708" y="4948015"/>
            <a:ext cx="286039" cy="193073"/>
          </a:xfrm>
          <a:prstGeom prst="rect">
            <a:avLst/>
          </a:pr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379" name="Прямоугольник 378"/>
          <p:cNvSpPr/>
          <p:nvPr userDrawn="1"/>
        </p:nvSpPr>
        <p:spPr>
          <a:xfrm>
            <a:off x="569095" y="4948015"/>
            <a:ext cx="858118" cy="19307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</p:sp>
      <p:sp>
        <p:nvSpPr>
          <p:cNvPr id="384" name="Прямоугольник 383"/>
          <p:cNvSpPr/>
          <p:nvPr userDrawn="1"/>
        </p:nvSpPr>
        <p:spPr>
          <a:xfrm>
            <a:off x="572028" y="4948015"/>
            <a:ext cx="286039" cy="193073"/>
          </a:xfrm>
          <a:prstGeom prst="rect">
            <a:avLst/>
          </a:prstGeom>
          <a:solidFill>
            <a:schemeClr val="accent4">
              <a:lumMod val="40000"/>
              <a:lumOff val="60000"/>
              <a:alpha val="4000"/>
            </a:schemeClr>
          </a:solidFill>
          <a:ln>
            <a:noFill/>
          </a:ln>
        </p:spPr>
      </p:sp>
      <p:sp>
        <p:nvSpPr>
          <p:cNvPr id="385" name="Прямоугольник 384"/>
          <p:cNvSpPr/>
          <p:nvPr userDrawn="1"/>
        </p:nvSpPr>
        <p:spPr>
          <a:xfrm>
            <a:off x="856711" y="4948015"/>
            <a:ext cx="286039" cy="193073"/>
          </a:xfrm>
          <a:prstGeom prst="rect">
            <a:avLst/>
          </a:prstGeom>
          <a:solidFill>
            <a:schemeClr val="accent4">
              <a:lumMod val="40000"/>
              <a:lumOff val="60000"/>
              <a:alpha val="23000"/>
            </a:schemeClr>
          </a:solidFill>
          <a:ln>
            <a:noFill/>
          </a:ln>
        </p:spPr>
      </p:sp>
      <p:sp>
        <p:nvSpPr>
          <p:cNvPr id="386" name="Прямоугольник 385"/>
          <p:cNvSpPr/>
          <p:nvPr userDrawn="1"/>
        </p:nvSpPr>
        <p:spPr>
          <a:xfrm>
            <a:off x="1141962" y="4948015"/>
            <a:ext cx="286039" cy="193073"/>
          </a:xfrm>
          <a:prstGeom prst="rect">
            <a:avLst/>
          </a:prstGeom>
          <a:solidFill>
            <a:schemeClr val="accent4">
              <a:lumMod val="20000"/>
              <a:lumOff val="80000"/>
              <a:alpha val="27000"/>
            </a:schemeClr>
          </a:solidFill>
          <a:ln>
            <a:noFill/>
          </a:ln>
        </p:spPr>
      </p:sp>
      <p:sp>
        <p:nvSpPr>
          <p:cNvPr id="366" name="Прямоугольник 365"/>
          <p:cNvSpPr/>
          <p:nvPr userDrawn="1"/>
        </p:nvSpPr>
        <p:spPr>
          <a:xfrm>
            <a:off x="-1" y="4949889"/>
            <a:ext cx="573879" cy="1911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370" name="Прямоугольник 369"/>
          <p:cNvSpPr/>
          <p:nvPr userDrawn="1"/>
        </p:nvSpPr>
        <p:spPr>
          <a:xfrm>
            <a:off x="3377" y="4949890"/>
            <a:ext cx="286039" cy="193073"/>
          </a:xfrm>
          <a:prstGeom prst="rect">
            <a:avLst/>
          </a:prstGeom>
          <a:solidFill>
            <a:schemeClr val="accent1">
              <a:lumMod val="60000"/>
              <a:lumOff val="40000"/>
              <a:alpha val="0"/>
            </a:schemeClr>
          </a:solidFill>
          <a:ln>
            <a:noFill/>
          </a:ln>
        </p:spPr>
      </p:sp>
      <p:sp>
        <p:nvSpPr>
          <p:cNvPr id="371" name="Прямоугольник 370"/>
          <p:cNvSpPr/>
          <p:nvPr userDrawn="1"/>
        </p:nvSpPr>
        <p:spPr>
          <a:xfrm>
            <a:off x="288629" y="4949890"/>
            <a:ext cx="286039" cy="193073"/>
          </a:xfrm>
          <a:prstGeom prst="rect">
            <a:avLst/>
          </a:pr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3" name="Текст 2"/>
          <p:cNvSpPr>
            <a:spLocks noGrp="1"/>
          </p:cNvSpPr>
          <p:nvPr userDrawn="1">
            <p:ph type="body" idx="1"/>
          </p:nvPr>
        </p:nvSpPr>
        <p:spPr>
          <a:xfrm>
            <a:off x="457200" y="1005576"/>
            <a:ext cx="8229600" cy="34563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 userDrawn="1">
            <p:ph type="title"/>
          </p:nvPr>
        </p:nvSpPr>
        <p:spPr>
          <a:xfrm>
            <a:off x="2007366" y="165480"/>
            <a:ext cx="5062559" cy="642096"/>
          </a:xfrm>
          <a:prstGeom prst="rect">
            <a:avLst/>
          </a:prstGeom>
          <a:solidFill>
            <a:schemeClr val="bg1">
              <a:alpha val="84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54" name="Номер слайда 5"/>
          <p:cNvSpPr>
            <a:spLocks noGrp="1"/>
          </p:cNvSpPr>
          <p:nvPr userDrawn="1">
            <p:ph type="sldNum" sz="quarter" idx="4"/>
          </p:nvPr>
        </p:nvSpPr>
        <p:spPr>
          <a:xfrm>
            <a:off x="3892797" y="4599627"/>
            <a:ext cx="714476" cy="273844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ctr">
              <a:defRPr/>
            </a:lvl1pPr>
          </a:lstStyle>
          <a:p>
            <a:fld id="{91974DF9-AD47-4691-BA21-BBFCE3637A9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1" name="Дата 3"/>
          <p:cNvSpPr>
            <a:spLocks noGrp="1"/>
          </p:cNvSpPr>
          <p:nvPr userDrawn="1">
            <p:ph type="dt" sz="half" idx="2"/>
          </p:nvPr>
        </p:nvSpPr>
        <p:spPr>
          <a:xfrm>
            <a:off x="455446" y="458213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E84241-D031-42DE-84E4-CC10C30232F4}" type="datetimeFigureOut">
              <a:rPr lang="ru-RU" smtClean="0"/>
              <a:t>22.10.2013</a:t>
            </a:fld>
            <a:endParaRPr lang="ru-RU" dirty="0"/>
          </a:p>
        </p:txBody>
      </p:sp>
      <p:sp>
        <p:nvSpPr>
          <p:cNvPr id="152" name="Нижний колонтитул 4"/>
          <p:cNvSpPr>
            <a:spLocks noGrp="1"/>
          </p:cNvSpPr>
          <p:nvPr userDrawn="1">
            <p:ph type="ftr" sz="quarter" idx="3"/>
          </p:nvPr>
        </p:nvSpPr>
        <p:spPr>
          <a:xfrm>
            <a:off x="5819164" y="4599627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8721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3200" b="1" kern="1200" baseline="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 baseline="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 baseline="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 baseline="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 baseline="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8055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тандартная">
  <a:themeElements>
    <a:clrScheme name="Color">
      <a:dk1>
        <a:srgbClr val="0F243E"/>
      </a:dk1>
      <a:lt1>
        <a:sysClr val="window" lastClr="FFFFFF"/>
      </a:lt1>
      <a:dk2>
        <a:srgbClr val="1F497D"/>
      </a:dk2>
      <a:lt2>
        <a:srgbClr val="EEECE1"/>
      </a:lt2>
      <a:accent1>
        <a:srgbClr val="0000FF"/>
      </a:accent1>
      <a:accent2>
        <a:srgbClr val="FE19FF"/>
      </a:accent2>
      <a:accent3>
        <a:srgbClr val="00B050"/>
      </a:accent3>
      <a:accent4>
        <a:srgbClr val="FF0000"/>
      </a:accent4>
      <a:accent5>
        <a:srgbClr val="4BACC6"/>
      </a:accent5>
      <a:accent6>
        <a:srgbClr val="FFFF00"/>
      </a:accent6>
      <a:hlink>
        <a:srgbClr val="548DD4"/>
      </a:hlink>
      <a:folHlink>
        <a:srgbClr val="FE19FF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">
        <a:dk1>
          <a:srgbClr val="0F243E"/>
        </a:dk1>
        <a:lt1>
          <a:sysClr val="window" lastClr="FFFFFF"/>
        </a:lt1>
        <a:dk2>
          <a:srgbClr val="1F497D"/>
        </a:dk2>
        <a:lt2>
          <a:srgbClr val="EEECE1"/>
        </a:lt2>
        <a:accent1>
          <a:srgbClr val="0000FF"/>
        </a:accent1>
        <a:accent2>
          <a:srgbClr val="FE19FF"/>
        </a:accent2>
        <a:accent3>
          <a:srgbClr val="00B050"/>
        </a:accent3>
        <a:accent4>
          <a:srgbClr val="FF0000"/>
        </a:accent4>
        <a:accent5>
          <a:srgbClr val="4BACC6"/>
        </a:accent5>
        <a:accent6>
          <a:srgbClr val="FFFF00"/>
        </a:accent6>
        <a:hlink>
          <a:srgbClr val="548DD4"/>
        </a:hlink>
        <a:folHlink>
          <a:srgbClr val="FE1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</Template>
  <TotalTime>347</TotalTime>
  <Words>0</Words>
  <Application>Microsoft Office PowerPoint</Application>
  <PresentationFormat>Экран (16:9)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Стандартная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Pollinator</dc:creator>
  <cp:lastModifiedBy>Sergey Kirillov</cp:lastModifiedBy>
  <cp:revision>51</cp:revision>
  <dcterms:created xsi:type="dcterms:W3CDTF">2012-12-02T20:36:11Z</dcterms:created>
  <dcterms:modified xsi:type="dcterms:W3CDTF">2013-10-22T14:24:03Z</dcterms:modified>
</cp:coreProperties>
</file>