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000"/>
    <a:srgbClr val="5726E2"/>
    <a:srgbClr val="FF6019"/>
    <a:srgbClr val="6A3ACA"/>
    <a:srgbClr val="7741FD"/>
    <a:srgbClr val="8B68E2"/>
    <a:srgbClr val="8441FD"/>
    <a:srgbClr val="0092B4"/>
    <a:srgbClr val="0C7BC6"/>
    <a:srgbClr val="2CC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27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>
          <a:xfrm>
            <a:off x="802776" y="2355726"/>
            <a:ext cx="7495760" cy="864096"/>
          </a:xfr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>
          <a:xfrm>
            <a:off x="1532605" y="3327834"/>
            <a:ext cx="6061240" cy="756084"/>
          </a:xfrm>
        </p:spPr>
        <p:txBody>
          <a:bodyPr>
            <a:norm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13" name="Группа 312"/>
          <p:cNvGrpSpPr/>
          <p:nvPr userDrawn="1"/>
        </p:nvGrpSpPr>
        <p:grpSpPr>
          <a:xfrm>
            <a:off x="-16505" y="-5582"/>
            <a:ext cx="9160506" cy="1307085"/>
            <a:chOff x="4150862" y="1653688"/>
            <a:chExt cx="4317345" cy="866636"/>
          </a:xfrm>
        </p:grpSpPr>
        <p:grpSp>
          <p:nvGrpSpPr>
            <p:cNvPr id="383" name="Группа 382"/>
            <p:cNvGrpSpPr/>
            <p:nvPr userDrawn="1"/>
          </p:nvGrpSpPr>
          <p:grpSpPr>
            <a:xfrm>
              <a:off x="7602967" y="1656324"/>
              <a:ext cx="865240" cy="864000"/>
              <a:chOff x="6738967" y="1656324"/>
              <a:chExt cx="865240" cy="864000"/>
            </a:xfrm>
          </p:grpSpPr>
          <p:sp>
            <p:nvSpPr>
              <p:cNvPr id="432" name="Прямоугольник 43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Группа 432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434" name="Прямоугольник 433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Прямоугольник 434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Прямоугольник 435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Прямоугольник 43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Прямоугольник 43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Прямоугольник 43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Прямоугольник 43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Прямоугольник 44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Прямоугольник 44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Группа 383"/>
            <p:cNvGrpSpPr/>
            <p:nvPr userDrawn="1"/>
          </p:nvGrpSpPr>
          <p:grpSpPr>
            <a:xfrm>
              <a:off x="6739414" y="1653688"/>
              <a:ext cx="864793" cy="864000"/>
              <a:chOff x="6739414" y="1656324"/>
              <a:chExt cx="864793" cy="864000"/>
            </a:xfrm>
          </p:grpSpPr>
          <p:sp>
            <p:nvSpPr>
              <p:cNvPr id="421" name="Прямоугольник 420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Группа 421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23" name="Прямоугольник 422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Прямоугольник 423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Прямоугольник 424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Прямоугольник 425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Прямоугольник 426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Прямоугольник 427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Прямоугольник 428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Прямоугольник 429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Прямоугольник 430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Группа 384"/>
            <p:cNvGrpSpPr/>
            <p:nvPr userDrawn="1"/>
          </p:nvGrpSpPr>
          <p:grpSpPr>
            <a:xfrm>
              <a:off x="5874621" y="1656324"/>
              <a:ext cx="867399" cy="864000"/>
              <a:chOff x="6739414" y="1656324"/>
              <a:chExt cx="867399" cy="864000"/>
            </a:xfrm>
          </p:grpSpPr>
          <p:sp>
            <p:nvSpPr>
              <p:cNvPr id="410" name="Прямоугольник 40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Группа 410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412" name="Прямоугольник 411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Прямоугольник 412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Прямоугольник 413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Прямоугольник 41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Прямоугольник 41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Прямоугольник 41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Прямоугольник 41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Прямоугольник 41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Прямоугольник 419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Группа 385"/>
            <p:cNvGrpSpPr/>
            <p:nvPr userDrawn="1"/>
          </p:nvGrpSpPr>
          <p:grpSpPr>
            <a:xfrm>
              <a:off x="5012473" y="1653688"/>
              <a:ext cx="864793" cy="864000"/>
              <a:chOff x="6739414" y="1656324"/>
              <a:chExt cx="864793" cy="864000"/>
            </a:xfrm>
          </p:grpSpPr>
          <p:sp>
            <p:nvSpPr>
              <p:cNvPr id="399" name="Прямоугольник 39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Группа 39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401" name="Прямоугольник 40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Прямоугольник 40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Прямоугольник 40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Прямоугольник 40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Прямоугольник 40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Прямоугольник 40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Прямоугольник 40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Прямоугольник 40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409" name="Прямоугольник 40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Группа 386"/>
            <p:cNvGrpSpPr/>
            <p:nvPr userDrawn="1"/>
          </p:nvGrpSpPr>
          <p:grpSpPr>
            <a:xfrm>
              <a:off x="4150862" y="1653688"/>
              <a:ext cx="864793" cy="864000"/>
              <a:chOff x="6739414" y="1656324"/>
              <a:chExt cx="864793" cy="864000"/>
            </a:xfrm>
          </p:grpSpPr>
          <p:sp>
            <p:nvSpPr>
              <p:cNvPr id="388" name="Прямоугольник 38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Группа 38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390" name="Прямоугольник 38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Прямоугольник 39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Прямоугольник 39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393" name="Прямоугольник 39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394" name="Прямоугольник 39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Прямоугольник 39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396" name="Прямоугольник 39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Прямоугольник 39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Прямоугольник 39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Группа 4"/>
          <p:cNvGrpSpPr/>
          <p:nvPr userDrawn="1"/>
        </p:nvGrpSpPr>
        <p:grpSpPr>
          <a:xfrm>
            <a:off x="1" y="4948014"/>
            <a:ext cx="9143999" cy="218097"/>
            <a:chOff x="-16505" y="6597352"/>
            <a:chExt cx="4890342" cy="290796"/>
          </a:xfrm>
        </p:grpSpPr>
        <p:sp>
          <p:nvSpPr>
            <p:cNvPr id="464" name="Прямоугольник 463"/>
            <p:cNvSpPr/>
            <p:nvPr userDrawn="1"/>
          </p:nvSpPr>
          <p:spPr>
            <a:xfrm>
              <a:off x="4009044" y="6599988"/>
              <a:ext cx="864000" cy="2853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Прямоугольник 464"/>
            <p:cNvSpPr/>
            <p:nvPr userDrawn="1"/>
          </p:nvSpPr>
          <p:spPr>
            <a:xfrm>
              <a:off x="4011996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Прямоугольник 465"/>
            <p:cNvSpPr/>
            <p:nvPr userDrawn="1"/>
          </p:nvSpPr>
          <p:spPr>
            <a:xfrm>
              <a:off x="4298630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Прямоугольник 466"/>
            <p:cNvSpPr/>
            <p:nvPr userDrawn="1"/>
          </p:nvSpPr>
          <p:spPr>
            <a:xfrm>
              <a:off x="4585837" y="659998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Прямоугольник 467"/>
            <p:cNvSpPr/>
            <p:nvPr userDrawn="1"/>
          </p:nvSpPr>
          <p:spPr>
            <a:xfrm>
              <a:off x="3145044" y="6597352"/>
              <a:ext cx="864000" cy="2853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Прямоугольник 468"/>
            <p:cNvSpPr/>
            <p:nvPr userDrawn="1"/>
          </p:nvSpPr>
          <p:spPr>
            <a:xfrm>
              <a:off x="3147996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Прямоугольник 469"/>
            <p:cNvSpPr/>
            <p:nvPr userDrawn="1"/>
          </p:nvSpPr>
          <p:spPr>
            <a:xfrm>
              <a:off x="3434630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Прямоугольник 470"/>
            <p:cNvSpPr/>
            <p:nvPr userDrawn="1"/>
          </p:nvSpPr>
          <p:spPr>
            <a:xfrm>
              <a:off x="3721837" y="6597352"/>
              <a:ext cx="288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Прямоугольник 471"/>
            <p:cNvSpPr/>
            <p:nvPr userDrawn="1"/>
          </p:nvSpPr>
          <p:spPr>
            <a:xfrm>
              <a:off x="2280251" y="6599988"/>
              <a:ext cx="864000" cy="28536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Прямоугольник 472"/>
            <p:cNvSpPr/>
            <p:nvPr userDrawn="1"/>
          </p:nvSpPr>
          <p:spPr>
            <a:xfrm>
              <a:off x="2283203" y="6599988"/>
              <a:ext cx="288000" cy="288000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Прямоугольник 473"/>
            <p:cNvSpPr/>
            <p:nvPr userDrawn="1"/>
          </p:nvSpPr>
          <p:spPr>
            <a:xfrm>
              <a:off x="2569837" y="6599988"/>
              <a:ext cx="288000" cy="288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Прямоугольник 474"/>
            <p:cNvSpPr/>
            <p:nvPr userDrawn="1"/>
          </p:nvSpPr>
          <p:spPr>
            <a:xfrm>
              <a:off x="2857044" y="6599988"/>
              <a:ext cx="288000" cy="28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Прямоугольник 475"/>
            <p:cNvSpPr/>
            <p:nvPr userDrawn="1"/>
          </p:nvSpPr>
          <p:spPr>
            <a:xfrm>
              <a:off x="1418103" y="6597352"/>
              <a:ext cx="864000" cy="2853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Прямоугольник 476"/>
            <p:cNvSpPr/>
            <p:nvPr userDrawn="1"/>
          </p:nvSpPr>
          <p:spPr>
            <a:xfrm>
              <a:off x="1421055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Прямоугольник 477"/>
            <p:cNvSpPr/>
            <p:nvPr userDrawn="1"/>
          </p:nvSpPr>
          <p:spPr>
            <a:xfrm>
              <a:off x="1707689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Прямоугольник 478"/>
            <p:cNvSpPr/>
            <p:nvPr userDrawn="1"/>
          </p:nvSpPr>
          <p:spPr>
            <a:xfrm>
              <a:off x="1994896" y="6597352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Прямоугольник 479"/>
            <p:cNvSpPr/>
            <p:nvPr userDrawn="1"/>
          </p:nvSpPr>
          <p:spPr>
            <a:xfrm>
              <a:off x="556492" y="6597352"/>
              <a:ext cx="864000" cy="28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Прямоугольник 480"/>
            <p:cNvSpPr/>
            <p:nvPr userDrawn="1"/>
          </p:nvSpPr>
          <p:spPr>
            <a:xfrm>
              <a:off x="559444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4000"/>
              </a:schemeClr>
            </a:solidFill>
            <a:ln>
              <a:noFill/>
            </a:ln>
          </p:spPr>
        </p:sp>
        <p:sp>
          <p:nvSpPr>
            <p:cNvPr id="482" name="Прямоугольник 481"/>
            <p:cNvSpPr/>
            <p:nvPr userDrawn="1"/>
          </p:nvSpPr>
          <p:spPr>
            <a:xfrm>
              <a:off x="846078" y="6597352"/>
              <a:ext cx="288000" cy="28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Прямоугольник 482"/>
            <p:cNvSpPr/>
            <p:nvPr userDrawn="1"/>
          </p:nvSpPr>
          <p:spPr>
            <a:xfrm>
              <a:off x="1133285" y="6597352"/>
              <a:ext cx="288000" cy="28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7000"/>
              </a:schemeClr>
            </a:solidFill>
            <a:ln>
              <a:noFill/>
            </a:ln>
          </p:spPr>
        </p:sp>
        <p:sp>
          <p:nvSpPr>
            <p:cNvPr id="484" name="Прямоугольник 483"/>
            <p:cNvSpPr/>
            <p:nvPr userDrawn="1"/>
          </p:nvSpPr>
          <p:spPr>
            <a:xfrm>
              <a:off x="-16505" y="6600148"/>
              <a:ext cx="577813" cy="2852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Прямоугольник 484"/>
            <p:cNvSpPr/>
            <p:nvPr userDrawn="1"/>
          </p:nvSpPr>
          <p:spPr>
            <a:xfrm>
              <a:off x="-13105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Прямоугольник 485"/>
            <p:cNvSpPr/>
            <p:nvPr userDrawn="1"/>
          </p:nvSpPr>
          <p:spPr>
            <a:xfrm>
              <a:off x="274102" y="6600148"/>
              <a:ext cx="288000" cy="28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745573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1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735547"/>
            <a:ext cx="2057400" cy="378042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735546"/>
            <a:ext cx="6019800" cy="37804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05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35547"/>
            <a:ext cx="8208912" cy="751526"/>
          </a:xfr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545636"/>
            <a:ext cx="8208912" cy="2970330"/>
          </a:xfrm>
        </p:spPr>
        <p:txBody>
          <a:bodyPr anchor="t" anchorCtr="0"/>
          <a:lstStyle>
            <a:lvl1pPr marL="0" indent="0">
              <a:buNone/>
              <a:defRPr sz="20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5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6748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9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53940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059582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53940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1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1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897565"/>
            <a:ext cx="5112568" cy="361840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5" y="897565"/>
            <a:ext cx="3008313" cy="3618402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597864"/>
            <a:ext cx="5486400" cy="4320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6462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83918"/>
            <a:ext cx="5486400" cy="377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Прямоугольник 245"/>
          <p:cNvSpPr/>
          <p:nvPr userDrawn="1"/>
        </p:nvSpPr>
        <p:spPr>
          <a:xfrm>
            <a:off x="569307" y="-6305"/>
            <a:ext cx="858435" cy="64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Прямоугольник 350"/>
          <p:cNvSpPr/>
          <p:nvPr userDrawn="1"/>
        </p:nvSpPr>
        <p:spPr>
          <a:xfrm>
            <a:off x="1" y="-4208"/>
            <a:ext cx="574091" cy="6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>
          <a:xfrm>
            <a:off x="2" y="-6304"/>
            <a:ext cx="9149369" cy="650699"/>
            <a:chOff x="1" y="-8406"/>
            <a:chExt cx="9149369" cy="867599"/>
          </a:xfrm>
        </p:grpSpPr>
        <p:grpSp>
          <p:nvGrpSpPr>
            <p:cNvPr id="113" name="Группа 112"/>
            <p:cNvGrpSpPr/>
            <p:nvPr userDrawn="1"/>
          </p:nvGrpSpPr>
          <p:grpSpPr>
            <a:xfrm>
              <a:off x="8289703" y="-4807"/>
              <a:ext cx="859667" cy="860401"/>
              <a:chOff x="6738967" y="1656324"/>
              <a:chExt cx="865240" cy="864000"/>
            </a:xfrm>
          </p:grpSpPr>
          <p:sp>
            <p:nvSpPr>
              <p:cNvPr id="6" name="Прямоугольник 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Группа 4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158" name="Прямоугольник 157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Прямоугольник 158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Прямоугольник 159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Прямоугольник 16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Прямоугольник 16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Прямоугольник 16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Прямоугольник 16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Прямоугольник 16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Прямоугольник 16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Группа 190"/>
            <p:cNvGrpSpPr/>
            <p:nvPr userDrawn="1"/>
          </p:nvGrpSpPr>
          <p:grpSpPr>
            <a:xfrm>
              <a:off x="7431712" y="-7443"/>
              <a:ext cx="859223" cy="864000"/>
              <a:chOff x="6739414" y="1656324"/>
              <a:chExt cx="864793" cy="864000"/>
            </a:xfrm>
          </p:grpSpPr>
          <p:sp>
            <p:nvSpPr>
              <p:cNvPr id="192" name="Прямоугольник 191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Группа 192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194" name="Прямоугольник 193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Прямоугольник 194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Прямоугольник 195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Прямоугольник 196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Прямоугольник 197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Прямоугольник 198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Прямоугольник 199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Прямоугольник 200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Прямоугольник 201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Группа 202"/>
            <p:cNvGrpSpPr/>
            <p:nvPr userDrawn="1"/>
          </p:nvGrpSpPr>
          <p:grpSpPr>
            <a:xfrm>
              <a:off x="6572489" y="-4807"/>
              <a:ext cx="861812" cy="864000"/>
              <a:chOff x="6739414" y="1656324"/>
              <a:chExt cx="867399" cy="864000"/>
            </a:xfrm>
          </p:grpSpPr>
          <p:sp>
            <p:nvSpPr>
              <p:cNvPr id="204" name="Прямоугольник 203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Группа 204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06" name="Прямоугольник 205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Прямоугольник 206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Прямоугольник 207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Прямоугольник 208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Прямоугольник 209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Прямоугольник 210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Прямоугольник 211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Прямоугольник 212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Прямоугольник 213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Группа 214"/>
            <p:cNvGrpSpPr/>
            <p:nvPr userDrawn="1"/>
          </p:nvGrpSpPr>
          <p:grpSpPr>
            <a:xfrm>
              <a:off x="5715894" y="-7443"/>
              <a:ext cx="859223" cy="864000"/>
              <a:chOff x="6739414" y="1656324"/>
              <a:chExt cx="864793" cy="864000"/>
            </a:xfrm>
          </p:grpSpPr>
          <p:sp>
            <p:nvSpPr>
              <p:cNvPr id="216" name="Прямоугольник 215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Группа 216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18" name="Прямоугольник 217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Прямоугольник 218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Прямоугольник 219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Прямоугольник 220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Прямоугольник 221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Прямоугольник 222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Прямоугольник 223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Прямоугольник 224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26" name="Прямоугольник 225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Группа 226"/>
            <p:cNvGrpSpPr/>
            <p:nvPr userDrawn="1"/>
          </p:nvGrpSpPr>
          <p:grpSpPr>
            <a:xfrm>
              <a:off x="4859833" y="-7443"/>
              <a:ext cx="859223" cy="864000"/>
              <a:chOff x="6739414" y="1656324"/>
              <a:chExt cx="864793" cy="864000"/>
            </a:xfrm>
          </p:grpSpPr>
          <p:sp>
            <p:nvSpPr>
              <p:cNvPr id="228" name="Прямоугольник 22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Группа 228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30" name="Прямоугольник 22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Прямоугольник 23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Прямоугольник 23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6000"/>
                  </a:schemeClr>
                </a:solidFill>
                <a:ln>
                  <a:noFill/>
                </a:ln>
              </p:spPr>
            </p:sp>
            <p:sp>
              <p:nvSpPr>
                <p:cNvPr id="233" name="Прямоугольник 23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34" name="Прямоугольник 23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Прямоугольник 23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7000"/>
                  </a:schemeClr>
                </a:solidFill>
                <a:ln>
                  <a:noFill/>
                </a:ln>
              </p:spPr>
            </p:sp>
            <p:sp>
              <p:nvSpPr>
                <p:cNvPr id="236" name="Прямоугольник 23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Прямоугольник 23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Прямоугольник 237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Группа 240"/>
            <p:cNvGrpSpPr/>
            <p:nvPr userDrawn="1"/>
          </p:nvGrpSpPr>
          <p:grpSpPr>
            <a:xfrm>
              <a:off x="3999176" y="-5770"/>
              <a:ext cx="859667" cy="864000"/>
              <a:chOff x="6738967" y="1656324"/>
              <a:chExt cx="865240" cy="864000"/>
            </a:xfrm>
          </p:grpSpPr>
          <p:sp>
            <p:nvSpPr>
              <p:cNvPr id="290" name="Прямоугольник 289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Группа 290"/>
              <p:cNvGrpSpPr/>
              <p:nvPr userDrawn="1"/>
            </p:nvGrpSpPr>
            <p:grpSpPr>
              <a:xfrm>
                <a:off x="6738967" y="1656324"/>
                <a:ext cx="865240" cy="864000"/>
                <a:chOff x="6738967" y="1656324"/>
                <a:chExt cx="865240" cy="864000"/>
              </a:xfrm>
            </p:grpSpPr>
            <p:sp>
              <p:nvSpPr>
                <p:cNvPr id="292" name="Прямоугольник 291"/>
                <p:cNvSpPr/>
                <p:nvPr userDrawn="1"/>
              </p:nvSpPr>
              <p:spPr>
                <a:xfrm>
                  <a:off x="673896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Прямоугольник 292"/>
                <p:cNvSpPr/>
                <p:nvPr userDrawn="1"/>
              </p:nvSpPr>
              <p:spPr>
                <a:xfrm>
                  <a:off x="7025601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Прямоугольник 293"/>
                <p:cNvSpPr/>
                <p:nvPr userDrawn="1"/>
              </p:nvSpPr>
              <p:spPr>
                <a:xfrm>
                  <a:off x="7312808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Прямоугольник 294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Прямоугольник 295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Прямоугольник 296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Прямоугольник 297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Прямоугольник 298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Прямоугольник 299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Группа 241"/>
            <p:cNvGrpSpPr/>
            <p:nvPr userDrawn="1"/>
          </p:nvGrpSpPr>
          <p:grpSpPr>
            <a:xfrm>
              <a:off x="3141185" y="-8406"/>
              <a:ext cx="859223" cy="864000"/>
              <a:chOff x="6739414" y="1656324"/>
              <a:chExt cx="864793" cy="864000"/>
            </a:xfrm>
          </p:grpSpPr>
          <p:sp>
            <p:nvSpPr>
              <p:cNvPr id="279" name="Прямоугольник 278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Группа 279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81" name="Прямоугольник 280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Прямоугольник 281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Прямоугольник 282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Прямоугольник 283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Прямоугольник 284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Прямоугольник 285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Прямоугольник 286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Прямоугольник 287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Прямоугольник 288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Группа 242"/>
            <p:cNvGrpSpPr/>
            <p:nvPr userDrawn="1"/>
          </p:nvGrpSpPr>
          <p:grpSpPr>
            <a:xfrm>
              <a:off x="2281962" y="-5770"/>
              <a:ext cx="861812" cy="864000"/>
              <a:chOff x="6739414" y="1656324"/>
              <a:chExt cx="867399" cy="864000"/>
            </a:xfrm>
          </p:grpSpPr>
          <p:sp>
            <p:nvSpPr>
              <p:cNvPr id="268" name="Прямоугольник 267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Группа 268"/>
              <p:cNvGrpSpPr/>
              <p:nvPr userDrawn="1"/>
            </p:nvGrpSpPr>
            <p:grpSpPr>
              <a:xfrm>
                <a:off x="6741573" y="1656324"/>
                <a:ext cx="865240" cy="864000"/>
                <a:chOff x="6741573" y="1656324"/>
                <a:chExt cx="865240" cy="864000"/>
              </a:xfrm>
            </p:grpSpPr>
            <p:sp>
              <p:nvSpPr>
                <p:cNvPr id="270" name="Прямоугольник 269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Прямоугольник 270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Прямоугольник 271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Прямоугольник 272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Прямоугольник 273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Прямоугольник 274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Прямоугольник 275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Прямоугольник 276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Прямоугольник 277"/>
                <p:cNvSpPr/>
                <p:nvPr userDrawn="1"/>
              </p:nvSpPr>
              <p:spPr>
                <a:xfrm>
                  <a:off x="7318813" y="2232324"/>
                  <a:ext cx="288000" cy="288000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Группа 243"/>
            <p:cNvGrpSpPr/>
            <p:nvPr userDrawn="1"/>
          </p:nvGrpSpPr>
          <p:grpSpPr>
            <a:xfrm>
              <a:off x="1425367" y="-8406"/>
              <a:ext cx="859223" cy="864000"/>
              <a:chOff x="6739414" y="1656324"/>
              <a:chExt cx="864793" cy="864000"/>
            </a:xfrm>
          </p:grpSpPr>
          <p:sp>
            <p:nvSpPr>
              <p:cNvPr id="257" name="Прямоугольник 256"/>
              <p:cNvSpPr/>
              <p:nvPr userDrawn="1"/>
            </p:nvSpPr>
            <p:spPr>
              <a:xfrm>
                <a:off x="6739414" y="1656324"/>
                <a:ext cx="864000" cy="86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Группа 257"/>
              <p:cNvGrpSpPr/>
              <p:nvPr userDrawn="1"/>
            </p:nvGrpSpPr>
            <p:grpSpPr>
              <a:xfrm>
                <a:off x="6741573" y="1656324"/>
                <a:ext cx="862634" cy="864000"/>
                <a:chOff x="6741573" y="1656324"/>
                <a:chExt cx="862634" cy="864000"/>
              </a:xfrm>
            </p:grpSpPr>
            <p:sp>
              <p:nvSpPr>
                <p:cNvPr id="259" name="Прямоугольник 258"/>
                <p:cNvSpPr/>
                <p:nvPr userDrawn="1"/>
              </p:nvSpPr>
              <p:spPr>
                <a:xfrm>
                  <a:off x="6742366" y="1944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Прямоугольник 259"/>
                <p:cNvSpPr/>
                <p:nvPr userDrawn="1"/>
              </p:nvSpPr>
              <p:spPr>
                <a:xfrm>
                  <a:off x="7029000" y="1944324"/>
                  <a:ext cx="288000" cy="2880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Прямоугольник 260"/>
                <p:cNvSpPr/>
                <p:nvPr userDrawn="1"/>
              </p:nvSpPr>
              <p:spPr>
                <a:xfrm>
                  <a:off x="7316207" y="1944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Прямоугольник 261"/>
                <p:cNvSpPr/>
                <p:nvPr userDrawn="1"/>
              </p:nvSpPr>
              <p:spPr>
                <a:xfrm>
                  <a:off x="6742366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Прямоугольник 262"/>
                <p:cNvSpPr/>
                <p:nvPr userDrawn="1"/>
              </p:nvSpPr>
              <p:spPr>
                <a:xfrm>
                  <a:off x="7029000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Прямоугольник 263"/>
                <p:cNvSpPr/>
                <p:nvPr userDrawn="1"/>
              </p:nvSpPr>
              <p:spPr>
                <a:xfrm>
                  <a:off x="7316207" y="1656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Прямоугольник 264"/>
                <p:cNvSpPr/>
                <p:nvPr userDrawn="1"/>
              </p:nvSpPr>
              <p:spPr>
                <a:xfrm>
                  <a:off x="6741573" y="2232324"/>
                  <a:ext cx="288000" cy="28800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Прямоугольник 265"/>
                <p:cNvSpPr/>
                <p:nvPr userDrawn="1"/>
              </p:nvSpPr>
              <p:spPr>
                <a:xfrm>
                  <a:off x="7028207" y="2232324"/>
                  <a:ext cx="288000" cy="28800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4000"/>
                  </a:schemeClr>
                </a:solidFill>
                <a:ln>
                  <a:noFill/>
                </a:ln>
              </p:spPr>
            </p:sp>
            <p:sp>
              <p:nvSpPr>
                <p:cNvPr id="267" name="Прямоугольник 266"/>
                <p:cNvSpPr/>
                <p:nvPr userDrawn="1"/>
              </p:nvSpPr>
              <p:spPr>
                <a:xfrm>
                  <a:off x="7315414" y="2232324"/>
                  <a:ext cx="288000" cy="288000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>
            <a:xfrm>
              <a:off x="572239" y="-8406"/>
              <a:ext cx="856290" cy="867599"/>
              <a:chOff x="572239" y="-8406"/>
              <a:chExt cx="856290" cy="867599"/>
            </a:xfrm>
          </p:grpSpPr>
          <p:sp>
            <p:nvSpPr>
              <p:cNvPr id="248" name="Прямоугольник 247"/>
              <p:cNvSpPr/>
              <p:nvPr userDrawn="1"/>
            </p:nvSpPr>
            <p:spPr>
              <a:xfrm>
                <a:off x="572239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Прямоугольник 248"/>
              <p:cNvSpPr/>
              <p:nvPr userDrawn="1"/>
            </p:nvSpPr>
            <p:spPr>
              <a:xfrm>
                <a:off x="857027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Прямоугольник 249"/>
              <p:cNvSpPr/>
              <p:nvPr userDrawn="1"/>
            </p:nvSpPr>
            <p:spPr>
              <a:xfrm>
                <a:off x="1142384" y="279594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16000"/>
                </a:schemeClr>
              </a:solidFill>
              <a:ln>
                <a:noFill/>
              </a:ln>
            </p:spPr>
          </p:sp>
          <p:sp>
            <p:nvSpPr>
              <p:cNvPr id="251" name="Прямоугольник 250"/>
              <p:cNvSpPr/>
              <p:nvPr userDrawn="1"/>
            </p:nvSpPr>
            <p:spPr>
              <a:xfrm>
                <a:off x="572239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4000"/>
                </a:schemeClr>
              </a:solidFill>
              <a:ln>
                <a:noFill/>
              </a:ln>
            </p:spPr>
          </p:sp>
          <p:sp>
            <p:nvSpPr>
              <p:cNvPr id="252" name="Прямоугольник 251"/>
              <p:cNvSpPr/>
              <p:nvPr userDrawn="1"/>
            </p:nvSpPr>
            <p:spPr>
              <a:xfrm>
                <a:off x="857027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Прямоугольник 252"/>
              <p:cNvSpPr/>
              <p:nvPr userDrawn="1"/>
            </p:nvSpPr>
            <p:spPr>
              <a:xfrm>
                <a:off x="1142384" y="-8406"/>
                <a:ext cx="286145" cy="2880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7000"/>
                </a:schemeClr>
              </a:solidFill>
              <a:ln>
                <a:noFill/>
              </a:ln>
            </p:spPr>
          </p:sp>
          <p:sp>
            <p:nvSpPr>
              <p:cNvPr id="254" name="Прямоугольник 253"/>
              <p:cNvSpPr/>
              <p:nvPr userDrawn="1"/>
            </p:nvSpPr>
            <p:spPr>
              <a:xfrm>
                <a:off x="574377" y="571193"/>
                <a:ext cx="286145" cy="288000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Прямоугольник 254"/>
              <p:cNvSpPr/>
              <p:nvPr userDrawn="1"/>
            </p:nvSpPr>
            <p:spPr>
              <a:xfrm>
                <a:off x="856239" y="567594"/>
                <a:ext cx="286145" cy="288000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Прямоугольник 255"/>
              <p:cNvSpPr/>
              <p:nvPr userDrawn="1"/>
            </p:nvSpPr>
            <p:spPr>
              <a:xfrm>
                <a:off x="1141596" y="567594"/>
                <a:ext cx="286145" cy="288000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Группа 351"/>
            <p:cNvGrpSpPr/>
            <p:nvPr userDrawn="1"/>
          </p:nvGrpSpPr>
          <p:grpSpPr>
            <a:xfrm>
              <a:off x="1" y="-5610"/>
              <a:ext cx="574879" cy="861204"/>
              <a:chOff x="7025601" y="1656324"/>
              <a:chExt cx="578606" cy="864000"/>
            </a:xfrm>
          </p:grpSpPr>
          <p:sp>
            <p:nvSpPr>
              <p:cNvPr id="354" name="Прямоугольник 353"/>
              <p:cNvSpPr/>
              <p:nvPr userDrawn="1"/>
            </p:nvSpPr>
            <p:spPr>
              <a:xfrm>
                <a:off x="7025601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Прямоугольник 354"/>
              <p:cNvSpPr/>
              <p:nvPr userDrawn="1"/>
            </p:nvSpPr>
            <p:spPr>
              <a:xfrm>
                <a:off x="7312808" y="1944324"/>
                <a:ext cx="288000" cy="288000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Прямоугольник 356"/>
              <p:cNvSpPr/>
              <p:nvPr userDrawn="1"/>
            </p:nvSpPr>
            <p:spPr>
              <a:xfrm>
                <a:off x="7029000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Прямоугольник 357"/>
              <p:cNvSpPr/>
              <p:nvPr userDrawn="1"/>
            </p:nvSpPr>
            <p:spPr>
              <a:xfrm>
                <a:off x="7316207" y="1656324"/>
                <a:ext cx="288000" cy="288000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Прямоугольник 359"/>
              <p:cNvSpPr/>
              <p:nvPr userDrawn="1"/>
            </p:nvSpPr>
            <p:spPr>
              <a:xfrm>
                <a:off x="7028207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Прямоугольник 360"/>
              <p:cNvSpPr/>
              <p:nvPr userDrawn="1"/>
            </p:nvSpPr>
            <p:spPr>
              <a:xfrm>
                <a:off x="7315414" y="2232324"/>
                <a:ext cx="288000" cy="288000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Прямоугольник 482"/>
          <p:cNvSpPr/>
          <p:nvPr userDrawn="1"/>
        </p:nvSpPr>
        <p:spPr>
          <a:xfrm>
            <a:off x="8287086" y="4950428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Прямоугольник 487"/>
          <p:cNvSpPr/>
          <p:nvPr userDrawn="1"/>
        </p:nvSpPr>
        <p:spPr>
          <a:xfrm>
            <a:off x="8290019" y="494624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Прямоугольник 488"/>
          <p:cNvSpPr/>
          <p:nvPr userDrawn="1"/>
        </p:nvSpPr>
        <p:spPr>
          <a:xfrm>
            <a:off x="8574702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Прямоугольник 489"/>
          <p:cNvSpPr/>
          <p:nvPr userDrawn="1"/>
        </p:nvSpPr>
        <p:spPr>
          <a:xfrm>
            <a:off x="8859954" y="4950428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Прямоугольник 471"/>
          <p:cNvSpPr/>
          <p:nvPr userDrawn="1"/>
        </p:nvSpPr>
        <p:spPr>
          <a:xfrm>
            <a:off x="7428968" y="4948661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Прямоугольник 476"/>
          <p:cNvSpPr/>
          <p:nvPr userDrawn="1"/>
        </p:nvSpPr>
        <p:spPr>
          <a:xfrm>
            <a:off x="7431900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Прямоугольник 477"/>
          <p:cNvSpPr/>
          <p:nvPr userDrawn="1"/>
        </p:nvSpPr>
        <p:spPr>
          <a:xfrm>
            <a:off x="7717153" y="5011137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Прямоугольник 478"/>
          <p:cNvSpPr/>
          <p:nvPr userDrawn="1"/>
        </p:nvSpPr>
        <p:spPr>
          <a:xfrm>
            <a:off x="8001836" y="4948661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Прямоугольник 460"/>
          <p:cNvSpPr/>
          <p:nvPr userDrawn="1"/>
        </p:nvSpPr>
        <p:spPr>
          <a:xfrm>
            <a:off x="6570063" y="4950428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Прямоугольник 465"/>
          <p:cNvSpPr/>
          <p:nvPr userDrawn="1"/>
        </p:nvSpPr>
        <p:spPr>
          <a:xfrm>
            <a:off x="6572996" y="4946248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Прямоугольник 466"/>
          <p:cNvSpPr/>
          <p:nvPr userDrawn="1"/>
        </p:nvSpPr>
        <p:spPr>
          <a:xfrm>
            <a:off x="6863032" y="4946248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Прямоугольник 467"/>
          <p:cNvSpPr/>
          <p:nvPr userDrawn="1"/>
        </p:nvSpPr>
        <p:spPr>
          <a:xfrm>
            <a:off x="7141078" y="4947777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Прямоугольник 449"/>
          <p:cNvSpPr/>
          <p:nvPr userDrawn="1"/>
        </p:nvSpPr>
        <p:spPr>
          <a:xfrm>
            <a:off x="5713784" y="4948661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Прямоугольник 454"/>
          <p:cNvSpPr/>
          <p:nvPr userDrawn="1"/>
        </p:nvSpPr>
        <p:spPr>
          <a:xfrm>
            <a:off x="5716717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Прямоугольник 455"/>
          <p:cNvSpPr/>
          <p:nvPr userDrawn="1"/>
        </p:nvSpPr>
        <p:spPr>
          <a:xfrm>
            <a:off x="6001400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Прямоугольник 456"/>
          <p:cNvSpPr/>
          <p:nvPr userDrawn="1"/>
        </p:nvSpPr>
        <p:spPr>
          <a:xfrm>
            <a:off x="6286651" y="4948661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Прямоугольник 438"/>
          <p:cNvSpPr/>
          <p:nvPr userDrawn="1"/>
        </p:nvSpPr>
        <p:spPr>
          <a:xfrm>
            <a:off x="4858039" y="4948661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Прямоугольник 443"/>
          <p:cNvSpPr/>
          <p:nvPr userDrawn="1"/>
        </p:nvSpPr>
        <p:spPr>
          <a:xfrm>
            <a:off x="4860972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445" name="Прямоугольник 444"/>
          <p:cNvSpPr/>
          <p:nvPr userDrawn="1"/>
        </p:nvSpPr>
        <p:spPr>
          <a:xfrm>
            <a:off x="5145654" y="4948661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Прямоугольник 445"/>
          <p:cNvSpPr/>
          <p:nvPr userDrawn="1"/>
        </p:nvSpPr>
        <p:spPr>
          <a:xfrm>
            <a:off x="5430906" y="4948661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423" name="Прямоугольник 422"/>
          <p:cNvSpPr/>
          <p:nvPr userDrawn="1"/>
        </p:nvSpPr>
        <p:spPr>
          <a:xfrm>
            <a:off x="3998143" y="4949782"/>
            <a:ext cx="858118" cy="191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Прямоугольник 427"/>
          <p:cNvSpPr/>
          <p:nvPr userDrawn="1"/>
        </p:nvSpPr>
        <p:spPr>
          <a:xfrm>
            <a:off x="4001076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Прямоугольник 428"/>
          <p:cNvSpPr/>
          <p:nvPr userDrawn="1"/>
        </p:nvSpPr>
        <p:spPr>
          <a:xfrm>
            <a:off x="4285758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Прямоугольник 429"/>
          <p:cNvSpPr/>
          <p:nvPr userDrawn="1"/>
        </p:nvSpPr>
        <p:spPr>
          <a:xfrm>
            <a:off x="4571010" y="4949782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Прямоугольник 411"/>
          <p:cNvSpPr/>
          <p:nvPr userDrawn="1"/>
        </p:nvSpPr>
        <p:spPr>
          <a:xfrm>
            <a:off x="3140025" y="4948015"/>
            <a:ext cx="858118" cy="191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Прямоугольник 416"/>
          <p:cNvSpPr/>
          <p:nvPr userDrawn="1"/>
        </p:nvSpPr>
        <p:spPr>
          <a:xfrm>
            <a:off x="3142958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Прямоугольник 417"/>
          <p:cNvSpPr/>
          <p:nvPr userDrawn="1"/>
        </p:nvSpPr>
        <p:spPr>
          <a:xfrm>
            <a:off x="3427640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Прямоугольник 418"/>
          <p:cNvSpPr/>
          <p:nvPr userDrawn="1"/>
        </p:nvSpPr>
        <p:spPr>
          <a:xfrm>
            <a:off x="3712892" y="4948015"/>
            <a:ext cx="286039" cy="193073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Прямоугольник 400"/>
          <p:cNvSpPr/>
          <p:nvPr userDrawn="1"/>
        </p:nvSpPr>
        <p:spPr>
          <a:xfrm>
            <a:off x="2281119" y="4949782"/>
            <a:ext cx="858118" cy="191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Прямоугольник 405"/>
          <p:cNvSpPr/>
          <p:nvPr userDrawn="1"/>
        </p:nvSpPr>
        <p:spPr>
          <a:xfrm>
            <a:off x="2284052" y="4949782"/>
            <a:ext cx="286039" cy="193073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Прямоугольник 406"/>
          <p:cNvSpPr/>
          <p:nvPr userDrawn="1"/>
        </p:nvSpPr>
        <p:spPr>
          <a:xfrm>
            <a:off x="2568735" y="4949782"/>
            <a:ext cx="286039" cy="193073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Прямоугольник 407"/>
          <p:cNvSpPr/>
          <p:nvPr userDrawn="1"/>
        </p:nvSpPr>
        <p:spPr>
          <a:xfrm>
            <a:off x="2853986" y="4949782"/>
            <a:ext cx="286039" cy="193073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Прямоугольник 389"/>
          <p:cNvSpPr/>
          <p:nvPr userDrawn="1"/>
        </p:nvSpPr>
        <p:spPr>
          <a:xfrm>
            <a:off x="1424840" y="4948015"/>
            <a:ext cx="858118" cy="191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Прямоугольник 394"/>
          <p:cNvSpPr/>
          <p:nvPr userDrawn="1"/>
        </p:nvSpPr>
        <p:spPr>
          <a:xfrm>
            <a:off x="1427773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Прямоугольник 395"/>
          <p:cNvSpPr/>
          <p:nvPr userDrawn="1"/>
        </p:nvSpPr>
        <p:spPr>
          <a:xfrm>
            <a:off x="1712456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Прямоугольник 396"/>
          <p:cNvSpPr/>
          <p:nvPr userDrawn="1"/>
        </p:nvSpPr>
        <p:spPr>
          <a:xfrm>
            <a:off x="1997708" y="4948015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Прямоугольник 378"/>
          <p:cNvSpPr/>
          <p:nvPr userDrawn="1"/>
        </p:nvSpPr>
        <p:spPr>
          <a:xfrm>
            <a:off x="569095" y="4948015"/>
            <a:ext cx="858118" cy="1930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Прямоугольник 383"/>
          <p:cNvSpPr/>
          <p:nvPr userDrawn="1"/>
        </p:nvSpPr>
        <p:spPr>
          <a:xfrm>
            <a:off x="572028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4000"/>
            </a:schemeClr>
          </a:solidFill>
          <a:ln>
            <a:noFill/>
          </a:ln>
        </p:spPr>
      </p:sp>
      <p:sp>
        <p:nvSpPr>
          <p:cNvPr id="385" name="Прямоугольник 384"/>
          <p:cNvSpPr/>
          <p:nvPr userDrawn="1"/>
        </p:nvSpPr>
        <p:spPr>
          <a:xfrm>
            <a:off x="856711" y="4948015"/>
            <a:ext cx="286039" cy="193073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Прямоугольник 385"/>
          <p:cNvSpPr/>
          <p:nvPr userDrawn="1"/>
        </p:nvSpPr>
        <p:spPr>
          <a:xfrm>
            <a:off x="1141962" y="4948015"/>
            <a:ext cx="286039" cy="193073"/>
          </a:xfrm>
          <a:prstGeom prst="rect">
            <a:avLst/>
          </a:prstGeom>
          <a:solidFill>
            <a:schemeClr val="accent4">
              <a:lumMod val="20000"/>
              <a:lumOff val="80000"/>
              <a:alpha val="27000"/>
            </a:schemeClr>
          </a:solidFill>
          <a:ln>
            <a:noFill/>
          </a:ln>
        </p:spPr>
      </p:sp>
      <p:sp>
        <p:nvSpPr>
          <p:cNvPr id="366" name="Прямоугольник 365"/>
          <p:cNvSpPr/>
          <p:nvPr userDrawn="1"/>
        </p:nvSpPr>
        <p:spPr>
          <a:xfrm>
            <a:off x="-1" y="4949889"/>
            <a:ext cx="573879" cy="191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Прямоугольник 369"/>
          <p:cNvSpPr/>
          <p:nvPr userDrawn="1"/>
        </p:nvSpPr>
        <p:spPr>
          <a:xfrm>
            <a:off x="3377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Прямоугольник 370"/>
          <p:cNvSpPr/>
          <p:nvPr userDrawn="1"/>
        </p:nvSpPr>
        <p:spPr>
          <a:xfrm>
            <a:off x="288629" y="4949890"/>
            <a:ext cx="286039" cy="193073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457200" y="1005576"/>
            <a:ext cx="8229600" cy="3456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007366" y="165480"/>
            <a:ext cx="5062559" cy="642096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54" name="Номер слайда 5"/>
          <p:cNvSpPr>
            <a:spLocks noGrp="1"/>
          </p:cNvSpPr>
          <p:nvPr userDrawn="1">
            <p:ph type="sldNum" sz="quarter" idx="4"/>
          </p:nvPr>
        </p:nvSpPr>
        <p:spPr>
          <a:xfrm>
            <a:off x="3892797" y="4599627"/>
            <a:ext cx="714476" cy="2738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fld id="{91974DF9-AD47-4691-BA21-BBFCE3637A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1" name="Дата 3"/>
          <p:cNvSpPr>
            <a:spLocks noGrp="1"/>
          </p:cNvSpPr>
          <p:nvPr userDrawn="1">
            <p:ph type="dt" sz="half" idx="2"/>
          </p:nvPr>
        </p:nvSpPr>
        <p:spPr>
          <a:xfrm>
            <a:off x="455446" y="458213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84241-D031-42DE-84E4-CC10C30232F4}" type="datetimeFigureOut">
              <a:rPr lang="ru-RU" smtClean="0"/>
              <a:t>22.10.2013</a:t>
            </a:fld>
            <a:endParaRPr lang="ru-RU" dirty="0"/>
          </a:p>
        </p:txBody>
      </p:sp>
      <p:sp>
        <p:nvSpPr>
          <p:cNvPr id="152" name="Нижний колонтитул 4"/>
          <p:cNvSpPr>
            <a:spLocks noGrp="1"/>
          </p:cNvSpPr>
          <p:nvPr userDrawn="1">
            <p:ph type="ftr" sz="quarter" idx="3"/>
          </p:nvPr>
        </p:nvSpPr>
        <p:spPr>
          <a:xfrm>
            <a:off x="5819164" y="459962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7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0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тандартная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">
        <a:dk1>
          <a:srgbClr val="0F243E"/>
        </a:dk1>
        <a:lt1>
          <a:sysClr val="window" lastClr="FFFFFF"/>
        </a:lt1>
        <a:dk2>
          <a:srgbClr val="1F497D"/>
        </a:dk2>
        <a:lt2>
          <a:srgbClr val="EEECE1"/>
        </a:lt2>
        <a:accent1>
          <a:srgbClr val="0000FF"/>
        </a:accent1>
        <a:accent2>
          <a:srgbClr val="FE19FF"/>
        </a:accent2>
        <a:accent3>
          <a:srgbClr val="00B050"/>
        </a:accent3>
        <a:accent4>
          <a:srgbClr val="FF0000"/>
        </a:accent4>
        <a:accent5>
          <a:srgbClr val="4BACC6"/>
        </a:accent5>
        <a:accent6>
          <a:srgbClr val="FFFF00"/>
        </a:accent6>
        <a:hlink>
          <a:srgbClr val="548DD4"/>
        </a:hlink>
        <a:folHlink>
          <a:srgbClr val="FE1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347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Стандартная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Pollinator</dc:creator>
  <cp:lastModifiedBy>Sergey Kirillov</cp:lastModifiedBy>
  <cp:revision>51</cp:revision>
  <dcterms:created xsi:type="dcterms:W3CDTF">2012-12-02T20:36:11Z</dcterms:created>
  <dcterms:modified xsi:type="dcterms:W3CDTF">2013-10-22T14:24:03Z</dcterms:modified>
</cp:coreProperties>
</file>