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3636"/>
    <a:srgbClr val="835A2D"/>
    <a:srgbClr val="4B3319"/>
    <a:srgbClr val="32CAEE"/>
    <a:srgbClr val="2A1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0" autoAdjust="0"/>
    <p:restoredTop sz="94660"/>
  </p:normalViewPr>
  <p:slideViewPr>
    <p:cSldViewPr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
  <Relationship Id="rId3" Type="http://schemas.openxmlformats.org/officeDocument/2006/relationships/presProps" Target="presProps.xml"/>
  <Relationship Id="rId2" Type="http://schemas.openxmlformats.org/officeDocument/2006/relationships/slide" Target="slides/slide1.xml"/>
  <Relationship Id="rId1" Type="http://schemas.openxmlformats.org/officeDocument/2006/relationships/slideMaster" Target="slideMasters/slideMaster1.xml"/>
  <Relationship Id="rId6" Type="http://schemas.openxmlformats.org/officeDocument/2006/relationships/tableStyles" Target="tableStyles.xml"/>
  <Relationship Id="rId5" Type="http://schemas.openxmlformats.org/officeDocument/2006/relationships/theme" Target="theme/theme1.xml"/>
  <Relationship Id="rId4" Type="http://schemas.openxmlformats.org/officeDocument/2006/relationships/viewProps" Target="viewProps.xml"/>
</Relationships>
</file>

<file path=ppt/slideLayouts/_rels/slideLayout1.xml.rels><?xml version="1.0" encoding="UTF-8" standalone="yes"?>
<Relationships xmlns="http://schemas.openxmlformats.org/package/2006/relationships">
  <Relationship Id="rId3" Type="http://schemas.openxmlformats.org/officeDocument/2006/relationships/image" Target="../media/image3.png"/>
  <Relationship Id="rId2" Type="http://schemas.openxmlformats.org/officeDocument/2006/relationships/image" Target="../media/image2.jpg"/>
  <Relationship Id="rId1" Type="http://schemas.openxmlformats.org/officeDocument/2006/relationships/slideMaster" Target="../slideMasters/slideMaster1.xml"/>
</Relationships>
</file>

<file path=ppt/slideLayouts/_rels/slideLayout10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11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2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3.xml.rels><?xml version="1.0" encoding="UTF-8" standalone="yes"?>
<Relationships xmlns="http://schemas.openxmlformats.org/package/2006/relationships">
  <Relationship Id="rId3" Type="http://schemas.openxmlformats.org/officeDocument/2006/relationships/image" Target="../media/image3.png"/>
  <Relationship Id="rId2" Type="http://schemas.openxmlformats.org/officeDocument/2006/relationships/image" Target="../media/image2.jpg"/>
  <Relationship Id="rId1" Type="http://schemas.openxmlformats.org/officeDocument/2006/relationships/slideMaster" Target="../slideMasters/slideMaster1.xml"/>
</Relationships>
</file>

<file path=ppt/slideLayouts/_rels/slideLayout4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5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6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7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8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9.xml.rels><?xml version="1.0" encoding="UTF-8" standalone="yes"?>
<Relationships xmlns="http://schemas.openxmlformats.org/package/2006/relationships">
  <Relationship Id="rId2" Type="http://schemas.openxmlformats.org/officeDocument/2006/relationships/image" Target="../media/image5.jpeg"/>
  <Relationship Id="rId1" Type="http://schemas.openxmlformats.org/officeDocument/2006/relationships/slideMaster" Target="../slideMasters/slideMaster1.xml"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07504" y="87474"/>
            <a:ext cx="8928992" cy="494280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800" y="3057805"/>
            <a:ext cx="3744416" cy="702078"/>
          </a:xfrm>
          <a:prstGeom prst="rect">
            <a:avLst/>
          </a:prstGeom>
        </p:spPr>
        <p:txBody>
          <a:bodyPr tIns="0" anchor="t">
            <a:noAutofit/>
          </a:bodyPr>
          <a:lstStyle>
            <a:lvl1pPr marL="0" indent="0" algn="ctr">
              <a:buNone/>
              <a:defRPr sz="2000" b="0" i="0" cap="none" spc="0" baseline="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2411761" y="2840235"/>
            <a:ext cx="4320479" cy="118805"/>
            <a:chOff x="971600" y="2347184"/>
            <a:chExt cx="6007191" cy="245171"/>
          </a:xfrm>
          <a:solidFill>
            <a:srgbClr val="835A2D"/>
          </a:solidFill>
        </p:grpSpPr>
        <p:sp>
          <p:nvSpPr>
            <p:cNvPr id="5" name="Полилиния 4"/>
            <p:cNvSpPr/>
            <p:nvPr userDrawn="1"/>
          </p:nvSpPr>
          <p:spPr>
            <a:xfrm>
              <a:off x="971600" y="2404225"/>
              <a:ext cx="2826362" cy="65545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10" name="Полилиния 9"/>
            <p:cNvSpPr/>
            <p:nvPr userDrawn="1"/>
          </p:nvSpPr>
          <p:spPr>
            <a:xfrm flipV="1">
              <a:off x="971600" y="2467763"/>
              <a:ext cx="2826362" cy="65546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8" name="Овал 7"/>
            <p:cNvSpPr/>
            <p:nvPr userDrawn="1"/>
          </p:nvSpPr>
          <p:spPr>
            <a:xfrm>
              <a:off x="3742381" y="2406787"/>
              <a:ext cx="125966" cy="125966"/>
            </a:xfrm>
            <a:prstGeom prst="ellipse">
              <a:avLst/>
            </a:prstGeom>
            <a:grpFill/>
            <a:ln>
              <a:noFill/>
            </a:ln>
          </p:spPr>
        </p:sp>
        <p:sp>
          <p:nvSpPr>
            <p:cNvPr id="14" name="Овал 13"/>
            <p:cNvSpPr/>
            <p:nvPr userDrawn="1"/>
          </p:nvSpPr>
          <p:spPr>
            <a:xfrm>
              <a:off x="3877732" y="2347184"/>
              <a:ext cx="245171" cy="245171"/>
            </a:xfrm>
            <a:prstGeom prst="ellipse">
              <a:avLst/>
            </a:prstGeom>
            <a:grpFill/>
            <a:ln>
              <a:noFill/>
            </a:ln>
          </p:spPr>
        </p:sp>
        <p:grpSp>
          <p:nvGrpSpPr>
            <p:cNvPr id="11" name="Группа 10"/>
            <p:cNvGrpSpPr/>
            <p:nvPr userDrawn="1"/>
          </p:nvGrpSpPr>
          <p:grpSpPr>
            <a:xfrm flipH="1">
              <a:off x="4122903" y="2403221"/>
              <a:ext cx="2855888" cy="129084"/>
              <a:chOff x="1124000" y="2556625"/>
              <a:chExt cx="2896747" cy="129084"/>
            </a:xfrm>
            <a:grpFill/>
          </p:grpSpPr>
          <p:sp>
            <p:nvSpPr>
              <p:cNvPr id="15" name="Полилиния 14"/>
              <p:cNvSpPr/>
              <p:nvPr userDrawn="1"/>
            </p:nvSpPr>
            <p:spPr>
              <a:xfrm>
                <a:off x="1124000" y="2556625"/>
                <a:ext cx="2826362" cy="65545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7" name="Полилиния 16"/>
              <p:cNvSpPr/>
              <p:nvPr userDrawn="1"/>
            </p:nvSpPr>
            <p:spPr>
              <a:xfrm flipV="1">
                <a:off x="1124000" y="2620163"/>
                <a:ext cx="2826362" cy="65546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8" name="Овал 17"/>
              <p:cNvSpPr/>
              <p:nvPr userDrawn="1"/>
            </p:nvSpPr>
            <p:spPr>
              <a:xfrm>
                <a:off x="3894781" y="2559187"/>
                <a:ext cx="125966" cy="125966"/>
              </a:xfrm>
              <a:prstGeom prst="ellipse">
                <a:avLst/>
              </a:prstGeom>
              <a:grpFill/>
              <a:ln>
                <a:noFill/>
              </a:ln>
            </p:spPr>
          </p:sp>
        </p:grpSp>
      </p:grp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565731" y="1956245"/>
            <a:ext cx="6048672" cy="602631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840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438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Текс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26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07504" y="87474"/>
            <a:ext cx="8928992" cy="4942804"/>
          </a:xfrm>
          <a:prstGeom prst="rect">
            <a:avLst/>
          </a:prstGeom>
        </p:spPr>
      </p:pic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685800" y="627535"/>
            <a:ext cx="7772400" cy="75608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20" name="Текст 2"/>
          <p:cNvSpPr>
            <a:spLocks noGrp="1"/>
          </p:cNvSpPr>
          <p:nvPr>
            <p:ph type="body" idx="1"/>
          </p:nvPr>
        </p:nvSpPr>
        <p:spPr>
          <a:xfrm>
            <a:off x="722313" y="1545636"/>
            <a:ext cx="7772400" cy="2862319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3200">
                <a:solidFill>
                  <a:srgbClr val="603636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1" name="Дата 3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</p:spPr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22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</p:spPr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948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271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44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055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823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167594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1437625"/>
            <a:ext cx="5111750" cy="315699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2064400"/>
            <a:ext cx="3008313" cy="25302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294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9462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1347844"/>
            <a:ext cx="5439582" cy="2250020"/>
          </a:xfrm>
          <a:prstGeom prst="rect">
            <a:avLst/>
          </a:prstGeom>
          <a:blipFill dpi="0" rotWithShape="1">
            <a:blip r:embed="rId2">              
            </a:blip>
            <a:srcRect/>
            <a:tile tx="0" ty="0" sx="100000" sy="100000" flip="none" algn="tl"/>
          </a:blipFill>
          <a:ln w="47625" cmpd="sng">
            <a:noFill/>
            <a:prstDash val="sysDot"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Arial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8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4083918"/>
            <a:ext cx="5669280" cy="486054"/>
          </a:xfrm>
          <a:prstGeom prst="rect">
            <a:avLst/>
          </a:prstGeo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600" b="0" i="0" kern="1200" cap="none" spc="30" baseline="0" smtClean="0">
                <a:solidFill>
                  <a:srgbClr val="603636"/>
                </a:solidFill>
                <a:latin typeface="+mn-lt"/>
                <a:ea typeface="+mn-ea"/>
                <a:cs typeface="Arial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72771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/>
  <Relationship Id="rId13" Type="http://schemas.openxmlformats.org/officeDocument/2006/relationships/image" Target="../media/image2.jpg"/>
  <Relationship Id="rId3" Type="http://schemas.openxmlformats.org/officeDocument/2006/relationships/slideLayout" Target="../slideLayouts/slideLayout3.xml"/>
  <Relationship Id="rId7" Type="http://schemas.openxmlformats.org/officeDocument/2006/relationships/slideLayout" Target="../slideLayouts/slideLayout7.xml"/>
  <Relationship Id="rId12" Type="http://schemas.openxmlformats.org/officeDocument/2006/relationships/theme" Target="../theme/theme1.xml"/>
  <Relationship Id="rId2" Type="http://schemas.openxmlformats.org/officeDocument/2006/relationships/slideLayout" Target="../slideLayouts/slideLayout2.xml"/>
  <Relationship Id="rId16" Type="http://schemas.openxmlformats.org/officeDocument/2006/relationships/image" Target="../media/image4.png"/>
  <Relationship Id="rId1" Type="http://schemas.openxmlformats.org/officeDocument/2006/relationships/slideLayout" Target="../slideLayouts/slideLayout1.xml"/>
  <Relationship Id="rId6" Type="http://schemas.openxmlformats.org/officeDocument/2006/relationships/slideLayout" Target="../slideLayouts/slideLayout6.xml"/>
  <Relationship Id="rId11" Type="http://schemas.openxmlformats.org/officeDocument/2006/relationships/slideLayout" Target="../slideLayouts/slideLayout11.xml"/>
  <Relationship Id="rId5" Type="http://schemas.openxmlformats.org/officeDocument/2006/relationships/slideLayout" Target="../slideLayouts/slideLayout5.xml"/>
  <Relationship Id="rId10" Type="http://schemas.openxmlformats.org/officeDocument/2006/relationships/slideLayout" Target="../slideLayouts/slideLayout10.xml"/>
  <Relationship Id="rId4" Type="http://schemas.openxmlformats.org/officeDocument/2006/relationships/slideLayout" Target="../slideLayouts/slideLayout4.xml"/>
  <Relationship Id="rId9" Type="http://schemas.openxmlformats.org/officeDocument/2006/relationships/slideLayout" Target="../slideLayouts/slideLayout9.xml"/>
  <Relationship Id="rId14" Type="http://schemas.openxmlformats.org/officeDocument/2006/relationships/image" Target="../media/image3.png"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/>
          <p:cNvPicPr>
            <a:picLocks noChangeAspect="1"/>
          </p:cNvPicPr>
          <p:nvPr/>
        </p:nvPicPr>
        <p:blipFill>
          <a:blip r:embed="rId14">
            <a:lum bright="70000" contrast="-70000"/>
          </a:blip>
          <a:stretch>
            <a:fillRect/>
          </a:stretch>
        </p:blipFill>
        <p:spPr>
          <a:xfrm>
            <a:off x="107504" y="87474"/>
            <a:ext cx="8928992" cy="4942804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18131"/>
            <a:ext cx="9361040" cy="1153974"/>
          </a:xfrm>
          <a:prstGeom prst="rect">
            <a:avLst/>
          </a:prstGeom>
        </p:spPr>
      </p:pic>
      <p:grpSp>
        <p:nvGrpSpPr>
          <p:cNvPr id="77" name="Группа 76"/>
          <p:cNvGrpSpPr/>
          <p:nvPr/>
        </p:nvGrpSpPr>
        <p:grpSpPr>
          <a:xfrm>
            <a:off x="3148506" y="805555"/>
            <a:ext cx="2846987" cy="92010"/>
            <a:chOff x="971600" y="2347184"/>
            <a:chExt cx="6007191" cy="245171"/>
          </a:xfrm>
          <a:solidFill>
            <a:srgbClr val="835A2D"/>
          </a:solidFill>
        </p:grpSpPr>
        <p:sp>
          <p:nvSpPr>
            <p:cNvPr id="78" name="Полилиния 77"/>
            <p:cNvSpPr/>
            <p:nvPr userDrawn="1"/>
          </p:nvSpPr>
          <p:spPr>
            <a:xfrm>
              <a:off x="971600" y="2404225"/>
              <a:ext cx="2826362" cy="65545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79" name="Полилиния 78"/>
            <p:cNvSpPr/>
            <p:nvPr userDrawn="1"/>
          </p:nvSpPr>
          <p:spPr>
            <a:xfrm flipV="1">
              <a:off x="971600" y="2467763"/>
              <a:ext cx="2826362" cy="65546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80" name="Овал 79"/>
            <p:cNvSpPr/>
            <p:nvPr userDrawn="1"/>
          </p:nvSpPr>
          <p:spPr>
            <a:xfrm>
              <a:off x="3742381" y="2406787"/>
              <a:ext cx="125966" cy="125966"/>
            </a:xfrm>
            <a:prstGeom prst="ellipse">
              <a:avLst/>
            </a:prstGeom>
            <a:grpFill/>
            <a:ln>
              <a:noFill/>
            </a:ln>
          </p:spPr>
        </p:sp>
        <p:sp>
          <p:nvSpPr>
            <p:cNvPr id="81" name="Овал 80"/>
            <p:cNvSpPr/>
            <p:nvPr userDrawn="1"/>
          </p:nvSpPr>
          <p:spPr>
            <a:xfrm>
              <a:off x="3877732" y="2347184"/>
              <a:ext cx="245171" cy="245171"/>
            </a:xfrm>
            <a:prstGeom prst="ellipse">
              <a:avLst/>
            </a:prstGeom>
            <a:grpFill/>
            <a:ln>
              <a:noFill/>
            </a:ln>
          </p:spPr>
        </p:sp>
        <p:grpSp>
          <p:nvGrpSpPr>
            <p:cNvPr id="82" name="Группа 81"/>
            <p:cNvGrpSpPr/>
            <p:nvPr userDrawn="1"/>
          </p:nvGrpSpPr>
          <p:grpSpPr>
            <a:xfrm flipH="1">
              <a:off x="4122903" y="2403221"/>
              <a:ext cx="2855888" cy="129084"/>
              <a:chOff x="1124000" y="2556625"/>
              <a:chExt cx="2896747" cy="129084"/>
            </a:xfrm>
            <a:grpFill/>
          </p:grpSpPr>
          <p:sp>
            <p:nvSpPr>
              <p:cNvPr id="83" name="Полилиния 82"/>
              <p:cNvSpPr/>
              <p:nvPr userDrawn="1"/>
            </p:nvSpPr>
            <p:spPr>
              <a:xfrm>
                <a:off x="1124000" y="2556625"/>
                <a:ext cx="2826362" cy="65545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84" name="Полилиния 83"/>
              <p:cNvSpPr/>
              <p:nvPr userDrawn="1"/>
            </p:nvSpPr>
            <p:spPr>
              <a:xfrm flipV="1">
                <a:off x="1124000" y="2620163"/>
                <a:ext cx="2826362" cy="65546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85" name="Овал 84"/>
              <p:cNvSpPr/>
              <p:nvPr userDrawn="1"/>
            </p:nvSpPr>
            <p:spPr>
              <a:xfrm>
                <a:off x="3894781" y="2559187"/>
                <a:ext cx="125966" cy="125966"/>
              </a:xfrm>
              <a:prstGeom prst="ellipse">
                <a:avLst/>
              </a:prstGeom>
              <a:grpFill/>
              <a:ln>
                <a:noFill/>
              </a:ln>
            </p:spPr>
          </p:sp>
        </p:grpSp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47664" y="205979"/>
            <a:ext cx="6048672" cy="602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1329612"/>
            <a:ext cx="7776864" cy="3294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Дата 4"/>
          <p:cNvSpPr>
            <a:spLocks noGrp="1"/>
          </p:cNvSpPr>
          <p:nvPr>
            <p:ph type="dt" sz="half" idx="2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17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81" r:id="rId3"/>
    <p:sldLayoutId id="2147483683" r:id="rId4"/>
    <p:sldLayoutId id="2147483682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ts val="400"/>
        </a:spcBef>
        <a:buNone/>
        <a:defRPr sz="3200" b="1" kern="1200" cap="none" spc="0" baseline="0">
          <a:solidFill>
            <a:schemeClr val="accent2">
              <a:lumMod val="50000"/>
            </a:schemeClr>
          </a:solidFill>
          <a:effectLst/>
          <a:latin typeface="+mj-lt"/>
          <a:ea typeface="+mj-ea"/>
          <a:cs typeface="Arial" pitchFamily="2"/>
        </a:defRPr>
      </a:lvl1pPr>
    </p:titleStyle>
    <p:bodyStyle>
      <a:lvl1pPr marL="355600" indent="-3556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 typeface="Wingdings" pitchFamily="2" charset="2"/>
        <a:buChar char="v"/>
        <a:defRPr sz="2800" b="0" i="0" kern="1200" cap="none" spc="30" baseline="0">
          <a:solidFill>
            <a:srgbClr val="603636"/>
          </a:solidFill>
          <a:latin typeface="+mn-lt"/>
          <a:ea typeface="+mn-ea"/>
          <a:cs typeface="Arial" pitchFamily="34" charset="0"/>
        </a:defRPr>
      </a:lvl1pPr>
      <a:lvl2pPr marL="903288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Courier New" pitchFamily="49" charset="0"/>
        <a:buChar char="o"/>
        <a:defRPr sz="2400" kern="1200">
          <a:solidFill>
            <a:srgbClr val="835A2D"/>
          </a:solidFill>
          <a:latin typeface="+mn-lt"/>
          <a:ea typeface="+mn-ea"/>
          <a:cs typeface="Arial" pitchFamily="34" charset="0"/>
        </a:defRPr>
      </a:lvl2pPr>
      <a:lvl3pPr marL="1258888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Wingdings" pitchFamily="2" charset="2"/>
        <a:buChar char="v"/>
        <a:tabLst/>
        <a:defRPr sz="2000" kern="1200">
          <a:solidFill>
            <a:srgbClr val="603636"/>
          </a:solidFill>
          <a:latin typeface="+mn-lt"/>
          <a:ea typeface="+mn-ea"/>
          <a:cs typeface="Arial" pitchFamily="34" charset="0"/>
        </a:defRPr>
      </a:lvl3pPr>
      <a:lvl4pPr marL="1614488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Courier New" pitchFamily="49" charset="0"/>
        <a:buChar char="o"/>
        <a:defRPr sz="1800" kern="1200">
          <a:solidFill>
            <a:srgbClr val="835A2D"/>
          </a:solidFill>
          <a:latin typeface="+mn-lt"/>
          <a:ea typeface="+mn-ea"/>
          <a:cs typeface="Arial" pitchFamily="34" charset="0"/>
        </a:defRPr>
      </a:lvl4pPr>
      <a:lvl5pPr marL="2149475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Wingdings" pitchFamily="2" charset="2"/>
        <a:buChar char="Ø"/>
        <a:tabLst/>
        <a:defRPr sz="1800" kern="1200" baseline="0">
          <a:solidFill>
            <a:srgbClr val="603636"/>
          </a:solidFill>
          <a:latin typeface="+mn-lt"/>
          <a:ea typeface="+mn-ea"/>
          <a:cs typeface="Arial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088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5.jpeg"/>
</Relationships>
</file>

<file path=ppt/theme/theme1.xml><?xml version="1.0" encoding="utf-8"?>
<a:theme xmlns:a="http://schemas.openxmlformats.org/drawingml/2006/main" name="Classic">
  <a:themeElements>
    <a:clrScheme name="Другая 21">
      <a:dk1>
        <a:sysClr val="windowText" lastClr="000000"/>
      </a:dk1>
      <a:lt1>
        <a:srgbClr val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_New_Classic</Template>
  <TotalTime>23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Classic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10</cp:revision>
  <dcterms:created xsi:type="dcterms:W3CDTF">2012-12-03T11:51:24Z</dcterms:created>
  <dcterms:modified xsi:type="dcterms:W3CDTF">2013-10-22T12:41:00Z</dcterms:modified>
</cp:coreProperties>
</file>